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64" r:id="rId4"/>
    <p:sldId id="259" r:id="rId5"/>
    <p:sldId id="277" r:id="rId6"/>
    <p:sldId id="266" r:id="rId7"/>
    <p:sldId id="267" r:id="rId8"/>
    <p:sldId id="268" r:id="rId9"/>
    <p:sldId id="288" r:id="rId10"/>
    <p:sldId id="289" r:id="rId11"/>
    <p:sldId id="290" r:id="rId12"/>
    <p:sldId id="270" r:id="rId13"/>
    <p:sldId id="271" r:id="rId14"/>
    <p:sldId id="286" r:id="rId15"/>
    <p:sldId id="287" r:id="rId16"/>
    <p:sldId id="291" r:id="rId17"/>
    <p:sldId id="276" r:id="rId18"/>
    <p:sldId id="273" r:id="rId19"/>
    <p:sldId id="274" r:id="rId20"/>
    <p:sldId id="275" r:id="rId21"/>
    <p:sldId id="281" r:id="rId22"/>
    <p:sldId id="278" r:id="rId23"/>
    <p:sldId id="279" r:id="rId24"/>
    <p:sldId id="280" r:id="rId25"/>
    <p:sldId id="282" r:id="rId26"/>
    <p:sldId id="283" r:id="rId27"/>
    <p:sldId id="284" r:id="rId28"/>
    <p:sldId id="285" r:id="rId29"/>
    <p:sldId id="263" r:id="rId30"/>
    <p:sldId id="292" r:id="rId31"/>
    <p:sldId id="262" r:id="rId3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BE6E67-DF4A-4544-A3A4-F57FFD654895}" v="3761" dt="2023-10-16T03:10:08.555"/>
    <p1510:client id="{2D5E39EE-92AB-4096-8771-890DDD83B98D}" v="231" dt="2023-10-15T02:37:19.151"/>
    <p1510:client id="{3550984F-0481-4D48-8024-D8527C189ED1}" v="37" dt="2023-10-16T00:13:36.140"/>
    <p1510:client id="{3630446A-2FBE-4B83-8697-7631EC7F6210}" v="22" dt="2023-10-09T03:31:25.869"/>
    <p1510:client id="{53CAA855-FF54-4BFD-90E3-3E96EBEC47E8}" v="1" dt="2023-10-14T19:30:45.555"/>
    <p1510:client id="{8DE5DFF4-AED2-4050-AD03-DC78F152822B}" v="30" dt="2023-10-09T03:33:31.205"/>
    <p1510:client id="{8DECE57A-A107-462D-8947-CB4EF47B8BAC}" v="558" dt="2023-10-02T05:53:20.968"/>
    <p1510:client id="{8ED191E3-2F68-43DA-BF3E-1BBA2D0C2D3C}" v="1550" dt="2023-10-21T04:16:26.684"/>
    <p1510:client id="{9781E0AC-4AA0-4007-9C0C-DFB9B01211C4}" v="1687" dt="2023-10-15T23:42:28.458"/>
    <p1510:client id="{9A48D933-CA42-4B9E-8CFE-90FDD82EA1D6}" v="2014" dt="2023-10-15T03:54:01.204"/>
    <p1510:client id="{B3356AB4-C58C-47AD-84AA-96B4E6B0082B}" v="121" dt="2023-10-02T05:22:06.358"/>
    <p1510:client id="{BFBEFC55-4E6C-4277-B68F-B8A18931F50C}" v="121" dt="2023-10-16T01:09:13.256"/>
    <p1510:client id="{BFD794A5-D456-4380-B2BA-9F3E1B52153A}" v="300" dt="2023-10-09T03:05:56.817"/>
    <p1510:client id="{DA338782-88AB-4F46-9640-DE827397F073}" v="3019" dt="2023-10-15T05:33:08.807"/>
    <p1510:client id="{DAEE7DB1-F164-4280-9A40-2D0FFBF41309}" v="933" dt="2023-10-09T02:00:44.9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lo Henrique Achcar" userId="855bc4c226b78800" providerId="Windows Live" clId="Web-{8ED191E3-2F68-43DA-BF3E-1BBA2D0C2D3C}"/>
    <pc:docChg chg="modSld">
      <pc:chgData name="Danilo Henrique Achcar" userId="855bc4c226b78800" providerId="Windows Live" clId="Web-{8ED191E3-2F68-43DA-BF3E-1BBA2D0C2D3C}" dt="2023-10-21T04:16:26.684" v="1114" actId="20577"/>
      <pc:docMkLst>
        <pc:docMk/>
      </pc:docMkLst>
      <pc:sldChg chg="delSp modSp">
        <pc:chgData name="Danilo Henrique Achcar" userId="855bc4c226b78800" providerId="Windows Live" clId="Web-{8ED191E3-2F68-43DA-BF3E-1BBA2D0C2D3C}" dt="2023-10-21T04:15:23.386" v="1101" actId="20577"/>
        <pc:sldMkLst>
          <pc:docMk/>
          <pc:sldMk cId="3963133771" sldId="263"/>
        </pc:sldMkLst>
        <pc:spChg chg="mod">
          <ac:chgData name="Danilo Henrique Achcar" userId="855bc4c226b78800" providerId="Windows Live" clId="Web-{8ED191E3-2F68-43DA-BF3E-1BBA2D0C2D3C}" dt="2023-10-21T04:15:23.386" v="1101" actId="20577"/>
          <ac:spMkLst>
            <pc:docMk/>
            <pc:sldMk cId="3963133771" sldId="263"/>
            <ac:spMk id="3" creationId="{EC475B06-CA56-7961-8498-5047B9E962A6}"/>
          </ac:spMkLst>
        </pc:spChg>
        <pc:spChg chg="del">
          <ac:chgData name="Danilo Henrique Achcar" userId="855bc4c226b78800" providerId="Windows Live" clId="Web-{8ED191E3-2F68-43DA-BF3E-1BBA2D0C2D3C}" dt="2023-10-21T04:07:58.155" v="843"/>
          <ac:spMkLst>
            <pc:docMk/>
            <pc:sldMk cId="3963133771" sldId="263"/>
            <ac:spMk id="9" creationId="{A541FBAA-B2E7-5903-2BD1-25082C6FB3A5}"/>
          </ac:spMkLst>
        </pc:spChg>
      </pc:sldChg>
      <pc:sldChg chg="modSp">
        <pc:chgData name="Danilo Henrique Achcar" userId="855bc4c226b78800" providerId="Windows Live" clId="Web-{8ED191E3-2F68-43DA-BF3E-1BBA2D0C2D3C}" dt="2023-10-21T03:26:58.450" v="152" actId="20577"/>
        <pc:sldMkLst>
          <pc:docMk/>
          <pc:sldMk cId="3372733852" sldId="270"/>
        </pc:sldMkLst>
        <pc:spChg chg="mod">
          <ac:chgData name="Danilo Henrique Achcar" userId="855bc4c226b78800" providerId="Windows Live" clId="Web-{8ED191E3-2F68-43DA-BF3E-1BBA2D0C2D3C}" dt="2023-10-21T03:26:58.450" v="152" actId="20577"/>
          <ac:spMkLst>
            <pc:docMk/>
            <pc:sldMk cId="3372733852" sldId="270"/>
            <ac:spMk id="11" creationId="{F608FB72-57AA-DC27-BCBB-89E22ACCB65E}"/>
          </ac:spMkLst>
        </pc:spChg>
      </pc:sldChg>
      <pc:sldChg chg="modSp">
        <pc:chgData name="Danilo Henrique Achcar" userId="855bc4c226b78800" providerId="Windows Live" clId="Web-{8ED191E3-2F68-43DA-BF3E-1BBA2D0C2D3C}" dt="2023-10-21T03:31:12.206" v="260" actId="20577"/>
        <pc:sldMkLst>
          <pc:docMk/>
          <pc:sldMk cId="3731102173" sldId="275"/>
        </pc:sldMkLst>
        <pc:spChg chg="mod">
          <ac:chgData name="Danilo Henrique Achcar" userId="855bc4c226b78800" providerId="Windows Live" clId="Web-{8ED191E3-2F68-43DA-BF3E-1BBA2D0C2D3C}" dt="2023-10-21T03:31:12.206" v="260" actId="20577"/>
          <ac:spMkLst>
            <pc:docMk/>
            <pc:sldMk cId="3731102173" sldId="275"/>
            <ac:spMk id="11" creationId="{D342A11C-4C7C-51F4-3DA3-EBDFEEBC1424}"/>
          </ac:spMkLst>
        </pc:spChg>
      </pc:sldChg>
      <pc:sldChg chg="modSp">
        <pc:chgData name="Danilo Henrique Achcar" userId="855bc4c226b78800" providerId="Windows Live" clId="Web-{8ED191E3-2F68-43DA-BF3E-1BBA2D0C2D3C}" dt="2023-10-21T03:33:05.037" v="262" actId="20577"/>
        <pc:sldMkLst>
          <pc:docMk/>
          <pc:sldMk cId="2397095704" sldId="280"/>
        </pc:sldMkLst>
        <pc:spChg chg="mod">
          <ac:chgData name="Danilo Henrique Achcar" userId="855bc4c226b78800" providerId="Windows Live" clId="Web-{8ED191E3-2F68-43DA-BF3E-1BBA2D0C2D3C}" dt="2023-10-21T03:33:05.037" v="262" actId="20577"/>
          <ac:spMkLst>
            <pc:docMk/>
            <pc:sldMk cId="2397095704" sldId="280"/>
            <ac:spMk id="11" creationId="{E3D7FAB2-8173-72A9-FC79-25C080232AD5}"/>
          </ac:spMkLst>
        </pc:spChg>
      </pc:sldChg>
      <pc:sldChg chg="modSp">
        <pc:chgData name="Danilo Henrique Achcar" userId="855bc4c226b78800" providerId="Windows Live" clId="Web-{8ED191E3-2F68-43DA-BF3E-1BBA2D0C2D3C}" dt="2023-10-21T03:31:21.175" v="261" actId="14100"/>
        <pc:sldMkLst>
          <pc:docMk/>
          <pc:sldMk cId="1688078377" sldId="281"/>
        </pc:sldMkLst>
        <pc:spChg chg="mod">
          <ac:chgData name="Danilo Henrique Achcar" userId="855bc4c226b78800" providerId="Windows Live" clId="Web-{8ED191E3-2F68-43DA-BF3E-1BBA2D0C2D3C}" dt="2023-10-21T03:31:21.175" v="261" actId="14100"/>
          <ac:spMkLst>
            <pc:docMk/>
            <pc:sldMk cId="1688078377" sldId="281"/>
            <ac:spMk id="2" creationId="{0DAD6D47-0232-B2A1-0258-BAC95815F30D}"/>
          </ac:spMkLst>
        </pc:spChg>
      </pc:sldChg>
      <pc:sldChg chg="addSp delSp modSp">
        <pc:chgData name="Danilo Henrique Achcar" userId="855bc4c226b78800" providerId="Windows Live" clId="Web-{8ED191E3-2F68-43DA-BF3E-1BBA2D0C2D3C}" dt="2023-10-21T03:33:40.554" v="265"/>
        <pc:sldMkLst>
          <pc:docMk/>
          <pc:sldMk cId="2219656170" sldId="282"/>
        </pc:sldMkLst>
        <pc:spChg chg="mod">
          <ac:chgData name="Danilo Henrique Achcar" userId="855bc4c226b78800" providerId="Windows Live" clId="Web-{8ED191E3-2F68-43DA-BF3E-1BBA2D0C2D3C}" dt="2023-10-21T03:33:39.163" v="264" actId="1076"/>
          <ac:spMkLst>
            <pc:docMk/>
            <pc:sldMk cId="2219656170" sldId="282"/>
            <ac:spMk id="2" creationId="{0DAD6D47-0232-B2A1-0258-BAC95815F30D}"/>
          </ac:spMkLst>
        </pc:spChg>
        <pc:spChg chg="add del mod">
          <ac:chgData name="Danilo Henrique Achcar" userId="855bc4c226b78800" providerId="Windows Live" clId="Web-{8ED191E3-2F68-43DA-BF3E-1BBA2D0C2D3C}" dt="2023-10-21T03:33:40.554" v="265"/>
          <ac:spMkLst>
            <pc:docMk/>
            <pc:sldMk cId="2219656170" sldId="282"/>
            <ac:spMk id="5" creationId="{92114D7F-33D6-74DD-2F4A-8046211AE9EC}"/>
          </ac:spMkLst>
        </pc:spChg>
        <pc:spChg chg="del">
          <ac:chgData name="Danilo Henrique Achcar" userId="855bc4c226b78800" providerId="Windows Live" clId="Web-{8ED191E3-2F68-43DA-BF3E-1BBA2D0C2D3C}" dt="2023-10-21T03:33:36.085" v="263"/>
          <ac:spMkLst>
            <pc:docMk/>
            <pc:sldMk cId="2219656170" sldId="282"/>
            <ac:spMk id="6" creationId="{A49B7DC1-2012-3B1C-3D59-EFE50F760FD3}"/>
          </ac:spMkLst>
        </pc:spChg>
      </pc:sldChg>
      <pc:sldChg chg="modSp">
        <pc:chgData name="Danilo Henrique Achcar" userId="855bc4c226b78800" providerId="Windows Live" clId="Web-{8ED191E3-2F68-43DA-BF3E-1BBA2D0C2D3C}" dt="2023-10-21T03:35:27.729" v="313" actId="20577"/>
        <pc:sldMkLst>
          <pc:docMk/>
          <pc:sldMk cId="876441339" sldId="283"/>
        </pc:sldMkLst>
        <pc:spChg chg="mod">
          <ac:chgData name="Danilo Henrique Achcar" userId="855bc4c226b78800" providerId="Windows Live" clId="Web-{8ED191E3-2F68-43DA-BF3E-1BBA2D0C2D3C}" dt="2023-10-21T03:35:27.729" v="313" actId="20577"/>
          <ac:spMkLst>
            <pc:docMk/>
            <pc:sldMk cId="876441339" sldId="283"/>
            <ac:spMk id="3" creationId="{6D2A5A25-4614-EE7F-EEA9-AB6038C51DC2}"/>
          </ac:spMkLst>
        </pc:spChg>
      </pc:sldChg>
      <pc:sldChg chg="modSp">
        <pc:chgData name="Danilo Henrique Achcar" userId="855bc4c226b78800" providerId="Windows Live" clId="Web-{8ED191E3-2F68-43DA-BF3E-1BBA2D0C2D3C}" dt="2023-10-21T03:35:53.245" v="348" actId="20577"/>
        <pc:sldMkLst>
          <pc:docMk/>
          <pc:sldMk cId="1461540839" sldId="284"/>
        </pc:sldMkLst>
        <pc:spChg chg="mod">
          <ac:chgData name="Danilo Henrique Achcar" userId="855bc4c226b78800" providerId="Windows Live" clId="Web-{8ED191E3-2F68-43DA-BF3E-1BBA2D0C2D3C}" dt="2023-10-21T03:35:53.245" v="348" actId="20577"/>
          <ac:spMkLst>
            <pc:docMk/>
            <pc:sldMk cId="1461540839" sldId="284"/>
            <ac:spMk id="11" creationId="{9EB41125-E40E-3CD6-449D-DB0CA6EBA439}"/>
          </ac:spMkLst>
        </pc:spChg>
      </pc:sldChg>
      <pc:sldChg chg="addSp delSp modSp">
        <pc:chgData name="Danilo Henrique Achcar" userId="855bc4c226b78800" providerId="Windows Live" clId="Web-{8ED191E3-2F68-43DA-BF3E-1BBA2D0C2D3C}" dt="2023-10-21T03:52:28.691" v="696" actId="20577"/>
        <pc:sldMkLst>
          <pc:docMk/>
          <pc:sldMk cId="2073817049" sldId="285"/>
        </pc:sldMkLst>
        <pc:spChg chg="add del mod">
          <ac:chgData name="Danilo Henrique Achcar" userId="855bc4c226b78800" providerId="Windows Live" clId="Web-{8ED191E3-2F68-43DA-BF3E-1BBA2D0C2D3C}" dt="2023-10-21T03:49:06.717" v="383"/>
          <ac:spMkLst>
            <pc:docMk/>
            <pc:sldMk cId="2073817049" sldId="285"/>
            <ac:spMk id="3" creationId="{3413C1ED-16BD-9899-F05F-24EAEE224AE2}"/>
          </ac:spMkLst>
        </pc:spChg>
        <pc:spChg chg="mod">
          <ac:chgData name="Danilo Henrique Achcar" userId="855bc4c226b78800" providerId="Windows Live" clId="Web-{8ED191E3-2F68-43DA-BF3E-1BBA2D0C2D3C}" dt="2023-10-21T03:52:28.691" v="696" actId="20577"/>
          <ac:spMkLst>
            <pc:docMk/>
            <pc:sldMk cId="2073817049" sldId="285"/>
            <ac:spMk id="11" creationId="{E31A2AEC-C2D5-0FE1-C6C6-F28E93EF752F}"/>
          </ac:spMkLst>
        </pc:spChg>
        <pc:picChg chg="add mod ord">
          <ac:chgData name="Danilo Henrique Achcar" userId="855bc4c226b78800" providerId="Windows Live" clId="Web-{8ED191E3-2F68-43DA-BF3E-1BBA2D0C2D3C}" dt="2023-10-21T03:52:07.768" v="695" actId="14100"/>
          <ac:picMkLst>
            <pc:docMk/>
            <pc:sldMk cId="2073817049" sldId="285"/>
            <ac:picMk id="5" creationId="{4E15D4C8-1566-6A5E-F009-946566F93307}"/>
          </ac:picMkLst>
        </pc:picChg>
        <pc:picChg chg="del">
          <ac:chgData name="Danilo Henrique Achcar" userId="855bc4c226b78800" providerId="Windows Live" clId="Web-{8ED191E3-2F68-43DA-BF3E-1BBA2D0C2D3C}" dt="2023-10-21T03:48:51.591" v="382"/>
          <ac:picMkLst>
            <pc:docMk/>
            <pc:sldMk cId="2073817049" sldId="285"/>
            <ac:picMk id="8" creationId="{6D5BCDA0-5181-5514-2E69-93F5C622A040}"/>
          </ac:picMkLst>
        </pc:picChg>
      </pc:sldChg>
      <pc:sldChg chg="modSp">
        <pc:chgData name="Danilo Henrique Achcar" userId="855bc4c226b78800" providerId="Windows Live" clId="Web-{8ED191E3-2F68-43DA-BF3E-1BBA2D0C2D3C}" dt="2023-10-21T03:27:52.467" v="183" actId="20577"/>
        <pc:sldMkLst>
          <pc:docMk/>
          <pc:sldMk cId="2213776557" sldId="286"/>
        </pc:sldMkLst>
        <pc:spChg chg="mod">
          <ac:chgData name="Danilo Henrique Achcar" userId="855bc4c226b78800" providerId="Windows Live" clId="Web-{8ED191E3-2F68-43DA-BF3E-1BBA2D0C2D3C}" dt="2023-10-21T03:27:52.467" v="183" actId="20577"/>
          <ac:spMkLst>
            <pc:docMk/>
            <pc:sldMk cId="2213776557" sldId="286"/>
            <ac:spMk id="11" creationId="{65F683C6-3C1F-9359-7AC0-DC46FA745091}"/>
          </ac:spMkLst>
        </pc:spChg>
      </pc:sldChg>
      <pc:sldChg chg="modSp">
        <pc:chgData name="Danilo Henrique Achcar" userId="855bc4c226b78800" providerId="Windows Live" clId="Web-{8ED191E3-2F68-43DA-BF3E-1BBA2D0C2D3C}" dt="2023-10-21T03:28:46.312" v="231" actId="20577"/>
        <pc:sldMkLst>
          <pc:docMk/>
          <pc:sldMk cId="6395551" sldId="287"/>
        </pc:sldMkLst>
        <pc:spChg chg="mod">
          <ac:chgData name="Danilo Henrique Achcar" userId="855bc4c226b78800" providerId="Windows Live" clId="Web-{8ED191E3-2F68-43DA-BF3E-1BBA2D0C2D3C}" dt="2023-10-21T03:28:46.312" v="231" actId="20577"/>
          <ac:spMkLst>
            <pc:docMk/>
            <pc:sldMk cId="6395551" sldId="287"/>
            <ac:spMk id="11" creationId="{0838ED30-CF87-8C22-CEC4-572A83B544DD}"/>
          </ac:spMkLst>
        </pc:spChg>
      </pc:sldChg>
      <pc:sldChg chg="modSp">
        <pc:chgData name="Danilo Henrique Achcar" userId="855bc4c226b78800" providerId="Windows Live" clId="Web-{8ED191E3-2F68-43DA-BF3E-1BBA2D0C2D3C}" dt="2023-10-21T03:25:21.244" v="118" actId="20577"/>
        <pc:sldMkLst>
          <pc:docMk/>
          <pc:sldMk cId="3273868091" sldId="289"/>
        </pc:sldMkLst>
        <pc:spChg chg="mod">
          <ac:chgData name="Danilo Henrique Achcar" userId="855bc4c226b78800" providerId="Windows Live" clId="Web-{8ED191E3-2F68-43DA-BF3E-1BBA2D0C2D3C}" dt="2023-10-21T03:25:21.244" v="118" actId="20577"/>
          <ac:spMkLst>
            <pc:docMk/>
            <pc:sldMk cId="3273868091" sldId="289"/>
            <ac:spMk id="3" creationId="{CBC2AAAB-9375-D333-AFD7-55B1EB2D2284}"/>
          </ac:spMkLst>
        </pc:spChg>
      </pc:sldChg>
      <pc:sldChg chg="modSp">
        <pc:chgData name="Danilo Henrique Achcar" userId="855bc4c226b78800" providerId="Windows Live" clId="Web-{8ED191E3-2F68-43DA-BF3E-1BBA2D0C2D3C}" dt="2023-10-21T03:26:15.855" v="127" actId="20577"/>
        <pc:sldMkLst>
          <pc:docMk/>
          <pc:sldMk cId="2163164523" sldId="290"/>
        </pc:sldMkLst>
        <pc:spChg chg="mod">
          <ac:chgData name="Danilo Henrique Achcar" userId="855bc4c226b78800" providerId="Windows Live" clId="Web-{8ED191E3-2F68-43DA-BF3E-1BBA2D0C2D3C}" dt="2023-10-21T03:26:15.855" v="127" actId="20577"/>
          <ac:spMkLst>
            <pc:docMk/>
            <pc:sldMk cId="2163164523" sldId="290"/>
            <ac:spMk id="6" creationId="{1940ECB9-4BC7-24F4-746B-34255C815494}"/>
          </ac:spMkLst>
        </pc:spChg>
      </pc:sldChg>
      <pc:sldChg chg="modSp">
        <pc:chgData name="Danilo Henrique Achcar" userId="855bc4c226b78800" providerId="Windows Live" clId="Web-{8ED191E3-2F68-43DA-BF3E-1BBA2D0C2D3C}" dt="2023-10-21T03:29:53.626" v="253" actId="20577"/>
        <pc:sldMkLst>
          <pc:docMk/>
          <pc:sldMk cId="3044235386" sldId="291"/>
        </pc:sldMkLst>
        <pc:spChg chg="mod">
          <ac:chgData name="Danilo Henrique Achcar" userId="855bc4c226b78800" providerId="Windows Live" clId="Web-{8ED191E3-2F68-43DA-BF3E-1BBA2D0C2D3C}" dt="2023-10-21T03:29:53.626" v="253" actId="20577"/>
          <ac:spMkLst>
            <pc:docMk/>
            <pc:sldMk cId="3044235386" sldId="291"/>
            <ac:spMk id="3" creationId="{CBC2AAAB-9375-D333-AFD7-55B1EB2D2284}"/>
          </ac:spMkLst>
        </pc:spChg>
      </pc:sldChg>
      <pc:sldChg chg="modSp">
        <pc:chgData name="Danilo Henrique Achcar" userId="855bc4c226b78800" providerId="Windows Live" clId="Web-{8ED191E3-2F68-43DA-BF3E-1BBA2D0C2D3C}" dt="2023-10-21T04:16:26.684" v="1114" actId="20577"/>
        <pc:sldMkLst>
          <pc:docMk/>
          <pc:sldMk cId="836167797" sldId="292"/>
        </pc:sldMkLst>
        <pc:spChg chg="mod">
          <ac:chgData name="Danilo Henrique Achcar" userId="855bc4c226b78800" providerId="Windows Live" clId="Web-{8ED191E3-2F68-43DA-BF3E-1BBA2D0C2D3C}" dt="2023-10-21T04:16:26.684" v="1114" actId="20577"/>
          <ac:spMkLst>
            <pc:docMk/>
            <pc:sldMk cId="836167797" sldId="292"/>
            <ac:spMk id="3" creationId="{EC475B06-CA56-7961-8498-5047B9E962A6}"/>
          </ac:spMkLst>
        </pc:spChg>
      </pc:sldChg>
    </pc:docChg>
  </pc:docChgLst>
  <pc:docChgLst>
    <pc:chgData name="Danilo Henrique Achcar" userId="855bc4c226b78800" providerId="Windows Live" clId="Web-{BFD794A5-D456-4380-B2BA-9F3E1B52153A}"/>
    <pc:docChg chg="addSld delSld modSld sldOrd">
      <pc:chgData name="Danilo Henrique Achcar" userId="855bc4c226b78800" providerId="Windows Live" clId="Web-{BFD794A5-D456-4380-B2BA-9F3E1B52153A}" dt="2023-10-09T03:05:54.473" v="261" actId="20577"/>
      <pc:docMkLst>
        <pc:docMk/>
      </pc:docMkLst>
      <pc:sldChg chg="addSp delSp">
        <pc:chgData name="Danilo Henrique Achcar" userId="855bc4c226b78800" providerId="Windows Live" clId="Web-{BFD794A5-D456-4380-B2BA-9F3E1B52153A}" dt="2023-10-09T02:55:12.193" v="128"/>
        <pc:sldMkLst>
          <pc:docMk/>
          <pc:sldMk cId="331967718" sldId="257"/>
        </pc:sldMkLst>
        <pc:spChg chg="add del">
          <ac:chgData name="Danilo Henrique Achcar" userId="855bc4c226b78800" providerId="Windows Live" clId="Web-{BFD794A5-D456-4380-B2BA-9F3E1B52153A}" dt="2023-10-09T02:55:12.193" v="128"/>
          <ac:spMkLst>
            <pc:docMk/>
            <pc:sldMk cId="331967718" sldId="257"/>
            <ac:spMk id="3" creationId="{BDA9B0BE-4351-00DB-3008-E5D3A8E14671}"/>
          </ac:spMkLst>
        </pc:spChg>
        <pc:graphicFrameChg chg="add del">
          <ac:chgData name="Danilo Henrique Achcar" userId="855bc4c226b78800" providerId="Windows Live" clId="Web-{BFD794A5-D456-4380-B2BA-9F3E1B52153A}" dt="2023-10-09T02:55:12.193" v="128"/>
          <ac:graphicFrameMkLst>
            <pc:docMk/>
            <pc:sldMk cId="331967718" sldId="257"/>
            <ac:graphicFrameMk id="6" creationId="{A83E9481-FEDC-24AA-970C-2AE24870BEAD}"/>
          </ac:graphicFrameMkLst>
        </pc:graphicFrameChg>
      </pc:sldChg>
      <pc:sldChg chg="addSp modSp mod setBg">
        <pc:chgData name="Danilo Henrique Achcar" userId="855bc4c226b78800" providerId="Windows Live" clId="Web-{BFD794A5-D456-4380-B2BA-9F3E1B52153A}" dt="2023-10-09T02:51:18.657" v="108"/>
        <pc:sldMkLst>
          <pc:docMk/>
          <pc:sldMk cId="2012909346" sldId="259"/>
        </pc:sldMkLst>
        <pc:spChg chg="mod ord">
          <ac:chgData name="Danilo Henrique Achcar" userId="855bc4c226b78800" providerId="Windows Live" clId="Web-{BFD794A5-D456-4380-B2BA-9F3E1B52153A}" dt="2023-10-09T02:51:18.657" v="108"/>
          <ac:spMkLst>
            <pc:docMk/>
            <pc:sldMk cId="2012909346" sldId="259"/>
            <ac:spMk id="2" creationId="{0DAD6D47-0232-B2A1-0258-BAC95815F30D}"/>
          </ac:spMkLst>
        </pc:spChg>
        <pc:spChg chg="mod">
          <ac:chgData name="Danilo Henrique Achcar" userId="855bc4c226b78800" providerId="Windows Live" clId="Web-{BFD794A5-D456-4380-B2BA-9F3E1B52153A}" dt="2023-10-09T02:51:18.657" v="108"/>
          <ac:spMkLst>
            <pc:docMk/>
            <pc:sldMk cId="2012909346" sldId="259"/>
            <ac:spMk id="3" creationId="{CAEAE786-E1BA-58E7-FD7F-AFDCCA0EDDCB}"/>
          </ac:spMkLst>
        </pc:spChg>
        <pc:spChg chg="mod">
          <ac:chgData name="Danilo Henrique Achcar" userId="855bc4c226b78800" providerId="Windows Live" clId="Web-{BFD794A5-D456-4380-B2BA-9F3E1B52153A}" dt="2023-10-09T02:51:18.657" v="108"/>
          <ac:spMkLst>
            <pc:docMk/>
            <pc:sldMk cId="2012909346" sldId="259"/>
            <ac:spMk id="4" creationId="{3DC1587A-2AB3-BB46-B331-4EA20BE952CA}"/>
          </ac:spMkLst>
        </pc:spChg>
        <pc:spChg chg="add">
          <ac:chgData name="Danilo Henrique Achcar" userId="855bc4c226b78800" providerId="Windows Live" clId="Web-{BFD794A5-D456-4380-B2BA-9F3E1B52153A}" dt="2023-10-09T02:51:18.657" v="108"/>
          <ac:spMkLst>
            <pc:docMk/>
            <pc:sldMk cId="2012909346" sldId="259"/>
            <ac:spMk id="10" creationId="{987A0FBA-CC04-4256-A8EB-BB3C543E989C}"/>
          </ac:spMkLst>
        </pc:spChg>
        <pc:spChg chg="add">
          <ac:chgData name="Danilo Henrique Achcar" userId="855bc4c226b78800" providerId="Windows Live" clId="Web-{BFD794A5-D456-4380-B2BA-9F3E1B52153A}" dt="2023-10-09T02:51:18.657" v="108"/>
          <ac:spMkLst>
            <pc:docMk/>
            <pc:sldMk cId="2012909346" sldId="259"/>
            <ac:spMk id="12" creationId="{E633B38B-B87A-4288-A20F-0223A6C27A5A}"/>
          </ac:spMkLst>
        </pc:spChg>
        <pc:picChg chg="add">
          <ac:chgData name="Danilo Henrique Achcar" userId="855bc4c226b78800" providerId="Windows Live" clId="Web-{BFD794A5-D456-4380-B2BA-9F3E1B52153A}" dt="2023-10-09T02:51:18.657" v="108"/>
          <ac:picMkLst>
            <pc:docMk/>
            <pc:sldMk cId="2012909346" sldId="259"/>
            <ac:picMk id="6" creationId="{D7CF4A79-2355-4423-1FAC-E95A3E7134CD}"/>
          </ac:picMkLst>
        </pc:picChg>
      </pc:sldChg>
      <pc:sldChg chg="modSp">
        <pc:chgData name="Danilo Henrique Achcar" userId="855bc4c226b78800" providerId="Windows Live" clId="Web-{BFD794A5-D456-4380-B2BA-9F3E1B52153A}" dt="2023-10-09T03:02:55.656" v="208" actId="20577"/>
        <pc:sldMkLst>
          <pc:docMk/>
          <pc:sldMk cId="464482702" sldId="262"/>
        </pc:sldMkLst>
        <pc:spChg chg="mod">
          <ac:chgData name="Danilo Henrique Achcar" userId="855bc4c226b78800" providerId="Windows Live" clId="Web-{BFD794A5-D456-4380-B2BA-9F3E1B52153A}" dt="2023-10-09T03:02:55.656" v="208" actId="20577"/>
          <ac:spMkLst>
            <pc:docMk/>
            <pc:sldMk cId="464482702" sldId="262"/>
            <ac:spMk id="3" creationId="{EC475B06-CA56-7961-8498-5047B9E962A6}"/>
          </ac:spMkLst>
        </pc:spChg>
      </pc:sldChg>
      <pc:sldChg chg="addSp delSp modSp mod setBg">
        <pc:chgData name="Danilo Henrique Achcar" userId="855bc4c226b78800" providerId="Windows Live" clId="Web-{BFD794A5-D456-4380-B2BA-9F3E1B52153A}" dt="2023-10-09T02:51:44.907" v="110"/>
        <pc:sldMkLst>
          <pc:docMk/>
          <pc:sldMk cId="1414101081" sldId="264"/>
        </pc:sldMkLst>
        <pc:spChg chg="mod ord">
          <ac:chgData name="Danilo Henrique Achcar" userId="855bc4c226b78800" providerId="Windows Live" clId="Web-{BFD794A5-D456-4380-B2BA-9F3E1B52153A}" dt="2023-10-09T02:51:44.907" v="110"/>
          <ac:spMkLst>
            <pc:docMk/>
            <pc:sldMk cId="1414101081" sldId="264"/>
            <ac:spMk id="2" creationId="{12C0732D-CACB-35E6-0241-C416B1B2AEA1}"/>
          </ac:spMkLst>
        </pc:spChg>
        <pc:spChg chg="mod">
          <ac:chgData name="Danilo Henrique Achcar" userId="855bc4c226b78800" providerId="Windows Live" clId="Web-{BFD794A5-D456-4380-B2BA-9F3E1B52153A}" dt="2023-10-09T02:51:44.907" v="110"/>
          <ac:spMkLst>
            <pc:docMk/>
            <pc:sldMk cId="1414101081" sldId="264"/>
            <ac:spMk id="3" creationId="{BDA9B0BE-4351-00DB-3008-E5D3A8E14671}"/>
          </ac:spMkLst>
        </pc:spChg>
        <pc:spChg chg="mod">
          <ac:chgData name="Danilo Henrique Achcar" userId="855bc4c226b78800" providerId="Windows Live" clId="Web-{BFD794A5-D456-4380-B2BA-9F3E1B52153A}" dt="2023-10-09T02:51:44.907" v="110"/>
          <ac:spMkLst>
            <pc:docMk/>
            <pc:sldMk cId="1414101081" sldId="264"/>
            <ac:spMk id="4" creationId="{6F79DFAE-22AC-D30B-1E66-7846EDB71FDD}"/>
          </ac:spMkLst>
        </pc:spChg>
        <pc:spChg chg="add del">
          <ac:chgData name="Danilo Henrique Achcar" userId="855bc4c226b78800" providerId="Windows Live" clId="Web-{BFD794A5-D456-4380-B2BA-9F3E1B52153A}" dt="2023-10-09T02:51:44.907" v="110"/>
          <ac:spMkLst>
            <pc:docMk/>
            <pc:sldMk cId="1414101081" sldId="264"/>
            <ac:spMk id="10" creationId="{987A0FBA-CC04-4256-A8EB-BB3C543E989C}"/>
          </ac:spMkLst>
        </pc:spChg>
        <pc:spChg chg="add del">
          <ac:chgData name="Danilo Henrique Achcar" userId="855bc4c226b78800" providerId="Windows Live" clId="Web-{BFD794A5-D456-4380-B2BA-9F3E1B52153A}" dt="2023-10-09T02:51:44.907" v="110"/>
          <ac:spMkLst>
            <pc:docMk/>
            <pc:sldMk cId="1414101081" sldId="264"/>
            <ac:spMk id="12" creationId="{3362A0EA-3E81-4464-94B8-70BE5870EDC0}"/>
          </ac:spMkLst>
        </pc:spChg>
        <pc:picChg chg="add del">
          <ac:chgData name="Danilo Henrique Achcar" userId="855bc4c226b78800" providerId="Windows Live" clId="Web-{BFD794A5-D456-4380-B2BA-9F3E1B52153A}" dt="2023-10-09T02:51:44.907" v="110"/>
          <ac:picMkLst>
            <pc:docMk/>
            <pc:sldMk cId="1414101081" sldId="264"/>
            <ac:picMk id="6" creationId="{C12DAFE9-BBDA-C5EA-D46E-C5745F641015}"/>
          </ac:picMkLst>
        </pc:picChg>
      </pc:sldChg>
      <pc:sldChg chg="addSp delSp modSp del">
        <pc:chgData name="Danilo Henrique Achcar" userId="855bc4c226b78800" providerId="Windows Live" clId="Web-{BFD794A5-D456-4380-B2BA-9F3E1B52153A}" dt="2023-10-09T02:21:57.606" v="15"/>
        <pc:sldMkLst>
          <pc:docMk/>
          <pc:sldMk cId="2157370013" sldId="265"/>
        </pc:sldMkLst>
        <pc:spChg chg="add mod">
          <ac:chgData name="Danilo Henrique Achcar" userId="855bc4c226b78800" providerId="Windows Live" clId="Web-{BFD794A5-D456-4380-B2BA-9F3E1B52153A}" dt="2023-10-09T02:21:29.262" v="8" actId="1076"/>
          <ac:spMkLst>
            <pc:docMk/>
            <pc:sldMk cId="2157370013" sldId="265"/>
            <ac:spMk id="5" creationId="{F05E55F7-C89E-6A27-B034-6B6C00841306}"/>
          </ac:spMkLst>
        </pc:spChg>
        <pc:spChg chg="del">
          <ac:chgData name="Danilo Henrique Achcar" userId="855bc4c226b78800" providerId="Windows Live" clId="Web-{BFD794A5-D456-4380-B2BA-9F3E1B52153A}" dt="2023-10-09T02:20:48.480" v="0"/>
          <ac:spMkLst>
            <pc:docMk/>
            <pc:sldMk cId="2157370013" sldId="265"/>
            <ac:spMk id="7" creationId="{88A965FD-4884-BBC8-4D74-2457D34E43B3}"/>
          </ac:spMkLst>
        </pc:spChg>
        <pc:picChg chg="add mod ord">
          <ac:chgData name="Danilo Henrique Achcar" userId="855bc4c226b78800" providerId="Windows Live" clId="Web-{BFD794A5-D456-4380-B2BA-9F3E1B52153A}" dt="2023-10-09T02:20:51.542" v="1" actId="1076"/>
          <ac:picMkLst>
            <pc:docMk/>
            <pc:sldMk cId="2157370013" sldId="265"/>
            <ac:picMk id="3" creationId="{8AA914B1-8FA5-7C95-564A-D64DEDE9EAA1}"/>
          </ac:picMkLst>
        </pc:picChg>
      </pc:sldChg>
      <pc:sldChg chg="modSp add replId">
        <pc:chgData name="Danilo Henrique Achcar" userId="855bc4c226b78800" providerId="Windows Live" clId="Web-{BFD794A5-D456-4380-B2BA-9F3E1B52153A}" dt="2023-10-09T02:37:42.040" v="58" actId="20577"/>
        <pc:sldMkLst>
          <pc:docMk/>
          <pc:sldMk cId="1056269687" sldId="266"/>
        </pc:sldMkLst>
        <pc:spChg chg="mod">
          <ac:chgData name="Danilo Henrique Achcar" userId="855bc4c226b78800" providerId="Windows Live" clId="Web-{BFD794A5-D456-4380-B2BA-9F3E1B52153A}" dt="2023-10-09T02:36:45.445" v="18" actId="20577"/>
          <ac:spMkLst>
            <pc:docMk/>
            <pc:sldMk cId="1056269687" sldId="266"/>
            <ac:spMk id="2" creationId="{0DAD6D47-0232-B2A1-0258-BAC95815F30D}"/>
          </ac:spMkLst>
        </pc:spChg>
        <pc:spChg chg="mod">
          <ac:chgData name="Danilo Henrique Achcar" userId="855bc4c226b78800" providerId="Windows Live" clId="Web-{BFD794A5-D456-4380-B2BA-9F3E1B52153A}" dt="2023-10-09T02:37:42.040" v="58" actId="20577"/>
          <ac:spMkLst>
            <pc:docMk/>
            <pc:sldMk cId="1056269687" sldId="266"/>
            <ac:spMk id="5" creationId="{F05E55F7-C89E-6A27-B034-6B6C00841306}"/>
          </ac:spMkLst>
        </pc:spChg>
      </pc:sldChg>
      <pc:sldChg chg="addSp delSp modSp add replId">
        <pc:chgData name="Danilo Henrique Achcar" userId="855bc4c226b78800" providerId="Windows Live" clId="Web-{BFD794A5-D456-4380-B2BA-9F3E1B52153A}" dt="2023-10-09T02:38:32.666" v="75" actId="1076"/>
        <pc:sldMkLst>
          <pc:docMk/>
          <pc:sldMk cId="125588227" sldId="267"/>
        </pc:sldMkLst>
        <pc:spChg chg="add del mod">
          <ac:chgData name="Danilo Henrique Achcar" userId="855bc4c226b78800" providerId="Windows Live" clId="Web-{BFD794A5-D456-4380-B2BA-9F3E1B52153A}" dt="2023-10-09T02:38:21.041" v="71"/>
          <ac:spMkLst>
            <pc:docMk/>
            <pc:sldMk cId="125588227" sldId="267"/>
            <ac:spMk id="7" creationId="{CF2C5ABF-774C-86F3-9490-2EC8AA51D937}"/>
          </ac:spMkLst>
        </pc:spChg>
        <pc:picChg chg="del">
          <ac:chgData name="Danilo Henrique Achcar" userId="855bc4c226b78800" providerId="Windows Live" clId="Web-{BFD794A5-D456-4380-B2BA-9F3E1B52153A}" dt="2023-10-09T02:38:04.634" v="67"/>
          <ac:picMkLst>
            <pc:docMk/>
            <pc:sldMk cId="125588227" sldId="267"/>
            <ac:picMk id="3" creationId="{8AA914B1-8FA5-7C95-564A-D64DEDE9EAA1}"/>
          </ac:picMkLst>
        </pc:picChg>
        <pc:picChg chg="add mod ord">
          <ac:chgData name="Danilo Henrique Achcar" userId="855bc4c226b78800" providerId="Windows Live" clId="Web-{BFD794A5-D456-4380-B2BA-9F3E1B52153A}" dt="2023-10-09T02:38:32.666" v="75" actId="1076"/>
          <ac:picMkLst>
            <pc:docMk/>
            <pc:sldMk cId="125588227" sldId="267"/>
            <ac:picMk id="8" creationId="{1D016E29-27CF-7669-521B-6ADD1DC3B940}"/>
          </ac:picMkLst>
        </pc:picChg>
      </pc:sldChg>
      <pc:sldChg chg="add del replId">
        <pc:chgData name="Danilo Henrique Achcar" userId="855bc4c226b78800" providerId="Windows Live" clId="Web-{BFD794A5-D456-4380-B2BA-9F3E1B52153A}" dt="2023-10-09T02:37:53.900" v="59"/>
        <pc:sldMkLst>
          <pc:docMk/>
          <pc:sldMk cId="1251259540" sldId="267"/>
        </pc:sldMkLst>
      </pc:sldChg>
      <pc:sldChg chg="addSp delSp modSp add replId">
        <pc:chgData name="Danilo Henrique Achcar" userId="855bc4c226b78800" providerId="Windows Live" clId="Web-{BFD794A5-D456-4380-B2BA-9F3E1B52153A}" dt="2023-10-09T02:38:45.916" v="79" actId="1076"/>
        <pc:sldMkLst>
          <pc:docMk/>
          <pc:sldMk cId="1773626916" sldId="268"/>
        </pc:sldMkLst>
        <pc:spChg chg="add del mod">
          <ac:chgData name="Danilo Henrique Achcar" userId="855bc4c226b78800" providerId="Windows Live" clId="Web-{BFD794A5-D456-4380-B2BA-9F3E1B52153A}" dt="2023-10-09T02:38:40.104" v="76"/>
          <ac:spMkLst>
            <pc:docMk/>
            <pc:sldMk cId="1773626916" sldId="268"/>
            <ac:spMk id="7" creationId="{82B067FE-C48F-C9C5-37E1-5BAC8C4821A0}"/>
          </ac:spMkLst>
        </pc:spChg>
        <pc:picChg chg="del">
          <ac:chgData name="Danilo Henrique Achcar" userId="855bc4c226b78800" providerId="Windows Live" clId="Web-{BFD794A5-D456-4380-B2BA-9F3E1B52153A}" dt="2023-10-09T02:38:06.244" v="68"/>
          <ac:picMkLst>
            <pc:docMk/>
            <pc:sldMk cId="1773626916" sldId="268"/>
            <ac:picMk id="3" creationId="{8AA914B1-8FA5-7C95-564A-D64DEDE9EAA1}"/>
          </ac:picMkLst>
        </pc:picChg>
        <pc:picChg chg="add mod ord">
          <ac:chgData name="Danilo Henrique Achcar" userId="855bc4c226b78800" providerId="Windows Live" clId="Web-{BFD794A5-D456-4380-B2BA-9F3E1B52153A}" dt="2023-10-09T02:38:45.916" v="79" actId="1076"/>
          <ac:picMkLst>
            <pc:docMk/>
            <pc:sldMk cId="1773626916" sldId="268"/>
            <ac:picMk id="8" creationId="{B86892DF-3F79-E7D1-B657-32C7D1C25B70}"/>
          </ac:picMkLst>
        </pc:picChg>
      </pc:sldChg>
      <pc:sldChg chg="add del replId">
        <pc:chgData name="Danilo Henrique Achcar" userId="855bc4c226b78800" providerId="Windows Live" clId="Web-{BFD794A5-D456-4380-B2BA-9F3E1B52153A}" dt="2023-10-09T02:37:55.134" v="60"/>
        <pc:sldMkLst>
          <pc:docMk/>
          <pc:sldMk cId="2408171272" sldId="268"/>
        </pc:sldMkLst>
      </pc:sldChg>
      <pc:sldChg chg="addSp delSp modSp add replId">
        <pc:chgData name="Danilo Henrique Achcar" userId="855bc4c226b78800" providerId="Windows Live" clId="Web-{BFD794A5-D456-4380-B2BA-9F3E1B52153A}" dt="2023-10-09T02:39:09.573" v="82" actId="1076"/>
        <pc:sldMkLst>
          <pc:docMk/>
          <pc:sldMk cId="1140279638" sldId="269"/>
        </pc:sldMkLst>
        <pc:spChg chg="add del mod">
          <ac:chgData name="Danilo Henrique Achcar" userId="855bc4c226b78800" providerId="Windows Live" clId="Web-{BFD794A5-D456-4380-B2BA-9F3E1B52153A}" dt="2023-10-09T02:39:01.542" v="80"/>
          <ac:spMkLst>
            <pc:docMk/>
            <pc:sldMk cId="1140279638" sldId="269"/>
            <ac:spMk id="7" creationId="{BB6AFA8E-9301-9452-AF85-B3384A4EF584}"/>
          </ac:spMkLst>
        </pc:spChg>
        <pc:picChg chg="del">
          <ac:chgData name="Danilo Henrique Achcar" userId="855bc4c226b78800" providerId="Windows Live" clId="Web-{BFD794A5-D456-4380-B2BA-9F3E1B52153A}" dt="2023-10-09T02:38:07.384" v="69"/>
          <ac:picMkLst>
            <pc:docMk/>
            <pc:sldMk cId="1140279638" sldId="269"/>
            <ac:picMk id="3" creationId="{8AA914B1-8FA5-7C95-564A-D64DEDE9EAA1}"/>
          </ac:picMkLst>
        </pc:picChg>
        <pc:picChg chg="add mod ord">
          <ac:chgData name="Danilo Henrique Achcar" userId="855bc4c226b78800" providerId="Windows Live" clId="Web-{BFD794A5-D456-4380-B2BA-9F3E1B52153A}" dt="2023-10-09T02:39:09.573" v="82" actId="1076"/>
          <ac:picMkLst>
            <pc:docMk/>
            <pc:sldMk cId="1140279638" sldId="269"/>
            <ac:picMk id="8" creationId="{93279822-4B7F-CD07-12AD-5F6500C8BCCA}"/>
          </ac:picMkLst>
        </pc:picChg>
      </pc:sldChg>
      <pc:sldChg chg="add del replId">
        <pc:chgData name="Danilo Henrique Achcar" userId="855bc4c226b78800" providerId="Windows Live" clId="Web-{BFD794A5-D456-4380-B2BA-9F3E1B52153A}" dt="2023-10-09T02:37:55.431" v="61"/>
        <pc:sldMkLst>
          <pc:docMk/>
          <pc:sldMk cId="2664161419" sldId="269"/>
        </pc:sldMkLst>
      </pc:sldChg>
      <pc:sldChg chg="add del replId">
        <pc:chgData name="Danilo Henrique Achcar" userId="855bc4c226b78800" providerId="Windows Live" clId="Web-{BFD794A5-D456-4380-B2BA-9F3E1B52153A}" dt="2023-10-09T02:38:08.494" v="70"/>
        <pc:sldMkLst>
          <pc:docMk/>
          <pc:sldMk cId="2289371371" sldId="270"/>
        </pc:sldMkLst>
      </pc:sldChg>
      <pc:sldChg chg="add del replId">
        <pc:chgData name="Danilo Henrique Achcar" userId="855bc4c226b78800" providerId="Windows Live" clId="Web-{BFD794A5-D456-4380-B2BA-9F3E1B52153A}" dt="2023-10-09T02:37:55.978" v="62"/>
        <pc:sldMkLst>
          <pc:docMk/>
          <pc:sldMk cId="3077971960" sldId="270"/>
        </pc:sldMkLst>
      </pc:sldChg>
      <pc:sldChg chg="addSp delSp modSp add ord replId">
        <pc:chgData name="Danilo Henrique Achcar" userId="855bc4c226b78800" providerId="Windows Live" clId="Web-{BFD794A5-D456-4380-B2BA-9F3E1B52153A}" dt="2023-10-09T02:39:46.027" v="91" actId="1076"/>
        <pc:sldMkLst>
          <pc:docMk/>
          <pc:sldMk cId="3372733852" sldId="270"/>
        </pc:sldMkLst>
        <pc:spChg chg="add del mod">
          <ac:chgData name="Danilo Henrique Achcar" userId="855bc4c226b78800" providerId="Windows Live" clId="Web-{BFD794A5-D456-4380-B2BA-9F3E1B52153A}" dt="2023-10-09T02:39:44.449" v="90"/>
          <ac:spMkLst>
            <pc:docMk/>
            <pc:sldMk cId="3372733852" sldId="270"/>
            <ac:spMk id="6" creationId="{ACDAEBFE-2856-59DD-7FB4-03B97570EF4B}"/>
          </ac:spMkLst>
        </pc:spChg>
        <pc:picChg chg="add mod ord">
          <ac:chgData name="Danilo Henrique Achcar" userId="855bc4c226b78800" providerId="Windows Live" clId="Web-{BFD794A5-D456-4380-B2BA-9F3E1B52153A}" dt="2023-10-09T02:39:46.027" v="91" actId="1076"/>
          <ac:picMkLst>
            <pc:docMk/>
            <pc:sldMk cId="3372733852" sldId="270"/>
            <ac:picMk id="7" creationId="{8CA2E2DB-B7B4-655C-9DC4-34AA54C474E3}"/>
          </ac:picMkLst>
        </pc:picChg>
        <pc:picChg chg="del">
          <ac:chgData name="Danilo Henrique Achcar" userId="855bc4c226b78800" providerId="Windows Live" clId="Web-{BFD794A5-D456-4380-B2BA-9F3E1B52153A}" dt="2023-10-09T02:39:32.964" v="87"/>
          <ac:picMkLst>
            <pc:docMk/>
            <pc:sldMk cId="3372733852" sldId="270"/>
            <ac:picMk id="8" creationId="{B86892DF-3F79-E7D1-B657-32C7D1C25B70}"/>
          </ac:picMkLst>
        </pc:picChg>
      </pc:sldChg>
      <pc:sldChg chg="add del replId">
        <pc:chgData name="Danilo Henrique Achcar" userId="855bc4c226b78800" providerId="Windows Live" clId="Web-{BFD794A5-D456-4380-B2BA-9F3E1B52153A}" dt="2023-10-09T02:22:04.591" v="16"/>
        <pc:sldMkLst>
          <pc:docMk/>
          <pc:sldMk cId="1924164922" sldId="271"/>
        </pc:sldMkLst>
      </pc:sldChg>
      <pc:sldChg chg="addSp delSp modSp add replId">
        <pc:chgData name="Danilo Henrique Achcar" userId="855bc4c226b78800" providerId="Windows Live" clId="Web-{BFD794A5-D456-4380-B2BA-9F3E1B52153A}" dt="2023-10-09T02:39:54.824" v="93" actId="1076"/>
        <pc:sldMkLst>
          <pc:docMk/>
          <pc:sldMk cId="2280686330" sldId="271"/>
        </pc:sldMkLst>
        <pc:spChg chg="add del mod">
          <ac:chgData name="Danilo Henrique Achcar" userId="855bc4c226b78800" providerId="Windows Live" clId="Web-{BFD794A5-D456-4380-B2BA-9F3E1B52153A}" dt="2023-10-09T02:39:53.418" v="92"/>
          <ac:spMkLst>
            <pc:docMk/>
            <pc:sldMk cId="2280686330" sldId="271"/>
            <ac:spMk id="6" creationId="{2FC7579A-4881-48DC-FB1E-FDF9B018CB6B}"/>
          </ac:spMkLst>
        </pc:spChg>
        <pc:picChg chg="add mod ord">
          <ac:chgData name="Danilo Henrique Achcar" userId="855bc4c226b78800" providerId="Windows Live" clId="Web-{BFD794A5-D456-4380-B2BA-9F3E1B52153A}" dt="2023-10-09T02:39:54.824" v="93" actId="1076"/>
          <ac:picMkLst>
            <pc:docMk/>
            <pc:sldMk cId="2280686330" sldId="271"/>
            <ac:picMk id="7" creationId="{E0E588D1-23E3-0D0C-2C42-8FC321990745}"/>
          </ac:picMkLst>
        </pc:picChg>
        <pc:picChg chg="del">
          <ac:chgData name="Danilo Henrique Achcar" userId="855bc4c226b78800" providerId="Windows Live" clId="Web-{BFD794A5-D456-4380-B2BA-9F3E1B52153A}" dt="2023-10-09T02:39:33.996" v="88"/>
          <ac:picMkLst>
            <pc:docMk/>
            <pc:sldMk cId="2280686330" sldId="271"/>
            <ac:picMk id="8" creationId="{B86892DF-3F79-E7D1-B657-32C7D1C25B70}"/>
          </ac:picMkLst>
        </pc:picChg>
      </pc:sldChg>
      <pc:sldChg chg="addSp delSp modSp add replId">
        <pc:chgData name="Danilo Henrique Achcar" userId="855bc4c226b78800" providerId="Windows Live" clId="Web-{BFD794A5-D456-4380-B2BA-9F3E1B52153A}" dt="2023-10-09T02:40:05.434" v="95" actId="1076"/>
        <pc:sldMkLst>
          <pc:docMk/>
          <pc:sldMk cId="1809078277" sldId="272"/>
        </pc:sldMkLst>
        <pc:spChg chg="add del mod">
          <ac:chgData name="Danilo Henrique Achcar" userId="855bc4c226b78800" providerId="Windows Live" clId="Web-{BFD794A5-D456-4380-B2BA-9F3E1B52153A}" dt="2023-10-09T02:40:04.121" v="94"/>
          <ac:spMkLst>
            <pc:docMk/>
            <pc:sldMk cId="1809078277" sldId="272"/>
            <ac:spMk id="6" creationId="{A3377FA9-0917-C366-3846-1B562D1CD445}"/>
          </ac:spMkLst>
        </pc:spChg>
        <pc:picChg chg="add mod ord">
          <ac:chgData name="Danilo Henrique Achcar" userId="855bc4c226b78800" providerId="Windows Live" clId="Web-{BFD794A5-D456-4380-B2BA-9F3E1B52153A}" dt="2023-10-09T02:40:05.434" v="95" actId="1076"/>
          <ac:picMkLst>
            <pc:docMk/>
            <pc:sldMk cId="1809078277" sldId="272"/>
            <ac:picMk id="7" creationId="{2948955A-BC30-0EA6-6379-E20324FE9936}"/>
          </ac:picMkLst>
        </pc:picChg>
        <pc:picChg chg="del">
          <ac:chgData name="Danilo Henrique Achcar" userId="855bc4c226b78800" providerId="Windows Live" clId="Web-{BFD794A5-D456-4380-B2BA-9F3E1B52153A}" dt="2023-10-09T02:39:35.464" v="89"/>
          <ac:picMkLst>
            <pc:docMk/>
            <pc:sldMk cId="1809078277" sldId="272"/>
            <ac:picMk id="8" creationId="{B86892DF-3F79-E7D1-B657-32C7D1C25B70}"/>
          </ac:picMkLst>
        </pc:picChg>
      </pc:sldChg>
      <pc:sldChg chg="addSp delSp modSp add replId">
        <pc:chgData name="Danilo Henrique Achcar" userId="855bc4c226b78800" providerId="Windows Live" clId="Web-{BFD794A5-D456-4380-B2BA-9F3E1B52153A}" dt="2023-10-09T02:53:51.754" v="120" actId="1076"/>
        <pc:sldMkLst>
          <pc:docMk/>
          <pc:sldMk cId="1783113241" sldId="273"/>
        </pc:sldMkLst>
        <pc:spChg chg="mod">
          <ac:chgData name="Danilo Henrique Achcar" userId="855bc4c226b78800" providerId="Windows Live" clId="Web-{BFD794A5-D456-4380-B2BA-9F3E1B52153A}" dt="2023-10-09T02:52:34.455" v="112" actId="20577"/>
          <ac:spMkLst>
            <pc:docMk/>
            <pc:sldMk cId="1783113241" sldId="273"/>
            <ac:spMk id="2" creationId="{0DAD6D47-0232-B2A1-0258-BAC95815F30D}"/>
          </ac:spMkLst>
        </pc:spChg>
        <pc:spChg chg="add del mod">
          <ac:chgData name="Danilo Henrique Achcar" userId="855bc4c226b78800" providerId="Windows Live" clId="Web-{BFD794A5-D456-4380-B2BA-9F3E1B52153A}" dt="2023-10-09T02:53:50.520" v="119"/>
          <ac:spMkLst>
            <pc:docMk/>
            <pc:sldMk cId="1783113241" sldId="273"/>
            <ac:spMk id="6" creationId="{47BAE1F5-2B01-5C71-69AF-7A3E12D8986E}"/>
          </ac:spMkLst>
        </pc:spChg>
        <pc:picChg chg="del">
          <ac:chgData name="Danilo Henrique Achcar" userId="855bc4c226b78800" providerId="Windows Live" clId="Web-{BFD794A5-D456-4380-B2BA-9F3E1B52153A}" dt="2023-10-09T02:52:39.174" v="113"/>
          <ac:picMkLst>
            <pc:docMk/>
            <pc:sldMk cId="1783113241" sldId="273"/>
            <ac:picMk id="7" creationId="{2948955A-BC30-0EA6-6379-E20324FE9936}"/>
          </ac:picMkLst>
        </pc:picChg>
        <pc:picChg chg="add mod ord">
          <ac:chgData name="Danilo Henrique Achcar" userId="855bc4c226b78800" providerId="Windows Live" clId="Web-{BFD794A5-D456-4380-B2BA-9F3E1B52153A}" dt="2023-10-09T02:53:51.754" v="120" actId="1076"/>
          <ac:picMkLst>
            <pc:docMk/>
            <pc:sldMk cId="1783113241" sldId="273"/>
            <ac:picMk id="8" creationId="{6C038CD4-933E-9288-F64A-967C9E70C846}"/>
          </ac:picMkLst>
        </pc:picChg>
      </pc:sldChg>
      <pc:sldChg chg="addSp delSp modSp add replId">
        <pc:chgData name="Danilo Henrique Achcar" userId="855bc4c226b78800" providerId="Windows Live" clId="Web-{BFD794A5-D456-4380-B2BA-9F3E1B52153A}" dt="2023-10-09T02:54:01.223" v="122" actId="1076"/>
        <pc:sldMkLst>
          <pc:docMk/>
          <pc:sldMk cId="1590880116" sldId="274"/>
        </pc:sldMkLst>
        <pc:spChg chg="del">
          <ac:chgData name="Danilo Henrique Achcar" userId="855bc4c226b78800" providerId="Windows Live" clId="Web-{BFD794A5-D456-4380-B2BA-9F3E1B52153A}" dt="2023-10-09T02:53:59.957" v="121"/>
          <ac:spMkLst>
            <pc:docMk/>
            <pc:sldMk cId="1590880116" sldId="274"/>
            <ac:spMk id="6" creationId="{47BAE1F5-2B01-5C71-69AF-7A3E12D8986E}"/>
          </ac:spMkLst>
        </pc:spChg>
        <pc:picChg chg="add mod ord">
          <ac:chgData name="Danilo Henrique Achcar" userId="855bc4c226b78800" providerId="Windows Live" clId="Web-{BFD794A5-D456-4380-B2BA-9F3E1B52153A}" dt="2023-10-09T02:54:01.223" v="122" actId="1076"/>
          <ac:picMkLst>
            <pc:docMk/>
            <pc:sldMk cId="1590880116" sldId="274"/>
            <ac:picMk id="3" creationId="{8C7EDBFF-858B-4831-D554-399AE8AA65F0}"/>
          </ac:picMkLst>
        </pc:picChg>
      </pc:sldChg>
      <pc:sldChg chg="addSp delSp modSp add replId">
        <pc:chgData name="Danilo Henrique Achcar" userId="855bc4c226b78800" providerId="Windows Live" clId="Web-{BFD794A5-D456-4380-B2BA-9F3E1B52153A}" dt="2023-10-09T02:54:19.286" v="126" actId="1076"/>
        <pc:sldMkLst>
          <pc:docMk/>
          <pc:sldMk cId="3731102173" sldId="275"/>
        </pc:sldMkLst>
        <pc:spChg chg="del">
          <ac:chgData name="Danilo Henrique Achcar" userId="855bc4c226b78800" providerId="Windows Live" clId="Web-{BFD794A5-D456-4380-B2BA-9F3E1B52153A}" dt="2023-10-09T02:53:34.504" v="116"/>
          <ac:spMkLst>
            <pc:docMk/>
            <pc:sldMk cId="3731102173" sldId="275"/>
            <ac:spMk id="6" creationId="{47BAE1F5-2B01-5C71-69AF-7A3E12D8986E}"/>
          </ac:spMkLst>
        </pc:spChg>
        <pc:spChg chg="add del mod">
          <ac:chgData name="Danilo Henrique Achcar" userId="855bc4c226b78800" providerId="Windows Live" clId="Web-{BFD794A5-D456-4380-B2BA-9F3E1B52153A}" dt="2023-10-09T02:54:13.380" v="123"/>
          <ac:spMkLst>
            <pc:docMk/>
            <pc:sldMk cId="3731102173" sldId="275"/>
            <ac:spMk id="8" creationId="{53842560-96F0-300A-B453-BA7BF7DB26C3}"/>
          </ac:spMkLst>
        </pc:spChg>
        <pc:picChg chg="add del mod ord">
          <ac:chgData name="Danilo Henrique Achcar" userId="855bc4c226b78800" providerId="Windows Live" clId="Web-{BFD794A5-D456-4380-B2BA-9F3E1B52153A}" dt="2023-10-09T02:53:49.270" v="118"/>
          <ac:picMkLst>
            <pc:docMk/>
            <pc:sldMk cId="3731102173" sldId="275"/>
            <ac:picMk id="3" creationId="{D2906E09-0186-4ECE-6FBB-75CC8BD998DA}"/>
          </ac:picMkLst>
        </pc:picChg>
        <pc:picChg chg="add mod ord">
          <ac:chgData name="Danilo Henrique Achcar" userId="855bc4c226b78800" providerId="Windows Live" clId="Web-{BFD794A5-D456-4380-B2BA-9F3E1B52153A}" dt="2023-10-09T02:54:19.286" v="126" actId="1076"/>
          <ac:picMkLst>
            <pc:docMk/>
            <pc:sldMk cId="3731102173" sldId="275"/>
            <ac:picMk id="9" creationId="{AE70FCCE-B4CD-CBDE-BB4B-D0ADF24FBEC7}"/>
          </ac:picMkLst>
        </pc:picChg>
      </pc:sldChg>
      <pc:sldChg chg="addSp delSp modSp add mod ord replId setBg">
        <pc:chgData name="Danilo Henrique Achcar" userId="855bc4c226b78800" providerId="Windows Live" clId="Web-{BFD794A5-D456-4380-B2BA-9F3E1B52153A}" dt="2023-10-09T02:56:48.930" v="133"/>
        <pc:sldMkLst>
          <pc:docMk/>
          <pc:sldMk cId="63191219" sldId="276"/>
        </pc:sldMkLst>
        <pc:spChg chg="mod">
          <ac:chgData name="Danilo Henrique Achcar" userId="855bc4c226b78800" providerId="Windows Live" clId="Web-{BFD794A5-D456-4380-B2BA-9F3E1B52153A}" dt="2023-10-09T02:56:36.773" v="131"/>
          <ac:spMkLst>
            <pc:docMk/>
            <pc:sldMk cId="63191219" sldId="276"/>
            <ac:spMk id="2" creationId="{0DAD6D47-0232-B2A1-0258-BAC95815F30D}"/>
          </ac:spMkLst>
        </pc:spChg>
        <pc:spChg chg="mod">
          <ac:chgData name="Danilo Henrique Achcar" userId="855bc4c226b78800" providerId="Windows Live" clId="Web-{BFD794A5-D456-4380-B2BA-9F3E1B52153A}" dt="2023-10-09T02:56:36.773" v="131"/>
          <ac:spMkLst>
            <pc:docMk/>
            <pc:sldMk cId="63191219" sldId="276"/>
            <ac:spMk id="4" creationId="{3DC1587A-2AB3-BB46-B331-4EA20BE952CA}"/>
          </ac:spMkLst>
        </pc:spChg>
        <pc:spChg chg="del">
          <ac:chgData name="Danilo Henrique Achcar" userId="855bc4c226b78800" providerId="Windows Live" clId="Web-{BFD794A5-D456-4380-B2BA-9F3E1B52153A}" dt="2023-10-09T02:56:36.773" v="131"/>
          <ac:spMkLst>
            <pc:docMk/>
            <pc:sldMk cId="63191219" sldId="276"/>
            <ac:spMk id="5" creationId="{F05E55F7-C89E-6A27-B034-6B6C00841306}"/>
          </ac:spMkLst>
        </pc:spChg>
        <pc:spChg chg="add del mod ord">
          <ac:chgData name="Danilo Henrique Achcar" userId="855bc4c226b78800" providerId="Windows Live" clId="Web-{BFD794A5-D456-4380-B2BA-9F3E1B52153A}" dt="2023-10-09T02:56:48.930" v="133"/>
          <ac:spMkLst>
            <pc:docMk/>
            <pc:sldMk cId="63191219" sldId="276"/>
            <ac:spMk id="6" creationId="{D6E99B46-906F-6AF4-4034-3EEF4FEE4E01}"/>
          </ac:spMkLst>
        </pc:spChg>
        <pc:spChg chg="add mod">
          <ac:chgData name="Danilo Henrique Achcar" userId="855bc4c226b78800" providerId="Windows Live" clId="Web-{BFD794A5-D456-4380-B2BA-9F3E1B52153A}" dt="2023-10-09T02:56:48.930" v="133"/>
          <ac:spMkLst>
            <pc:docMk/>
            <pc:sldMk cId="63191219" sldId="276"/>
            <ac:spMk id="10" creationId="{8DAA6E1F-B114-0B7E-7CF6-5C1D6C94A262}"/>
          </ac:spMkLst>
        </pc:spChg>
        <pc:spChg chg="add">
          <ac:chgData name="Danilo Henrique Achcar" userId="855bc4c226b78800" providerId="Windows Live" clId="Web-{BFD794A5-D456-4380-B2BA-9F3E1B52153A}" dt="2023-10-09T02:56:36.773" v="131"/>
          <ac:spMkLst>
            <pc:docMk/>
            <pc:sldMk cId="63191219" sldId="276"/>
            <ac:spMk id="12" creationId="{987A0FBA-CC04-4256-A8EB-BB3C543E989C}"/>
          </ac:spMkLst>
        </pc:spChg>
        <pc:spChg chg="add">
          <ac:chgData name="Danilo Henrique Achcar" userId="855bc4c226b78800" providerId="Windows Live" clId="Web-{BFD794A5-D456-4380-B2BA-9F3E1B52153A}" dt="2023-10-09T02:56:36.773" v="131"/>
          <ac:spMkLst>
            <pc:docMk/>
            <pc:sldMk cId="63191219" sldId="276"/>
            <ac:spMk id="14" creationId="{E633B38B-B87A-4288-A20F-0223A6C27A5A}"/>
          </ac:spMkLst>
        </pc:spChg>
        <pc:picChg chg="add">
          <ac:chgData name="Danilo Henrique Achcar" userId="855bc4c226b78800" providerId="Windows Live" clId="Web-{BFD794A5-D456-4380-B2BA-9F3E1B52153A}" dt="2023-10-09T02:56:36.773" v="131"/>
          <ac:picMkLst>
            <pc:docMk/>
            <pc:sldMk cId="63191219" sldId="276"/>
            <ac:picMk id="8" creationId="{EC1BE8C9-7877-6470-A959-7C53A7D508D3}"/>
          </ac:picMkLst>
        </pc:picChg>
        <pc:picChg chg="del">
          <ac:chgData name="Danilo Henrique Achcar" userId="855bc4c226b78800" providerId="Windows Live" clId="Web-{BFD794A5-D456-4380-B2BA-9F3E1B52153A}" dt="2023-10-09T02:56:29.586" v="130"/>
          <ac:picMkLst>
            <pc:docMk/>
            <pc:sldMk cId="63191219" sldId="276"/>
            <ac:picMk id="9" creationId="{AE70FCCE-B4CD-CBDE-BB4B-D0ADF24FBEC7}"/>
          </ac:picMkLst>
        </pc:picChg>
      </pc:sldChg>
      <pc:sldChg chg="addSp delSp modSp add replId addAnim delAnim">
        <pc:chgData name="Danilo Henrique Achcar" userId="855bc4c226b78800" providerId="Windows Live" clId="Web-{BFD794A5-D456-4380-B2BA-9F3E1B52153A}" dt="2023-10-09T02:58:13.463" v="150"/>
        <pc:sldMkLst>
          <pc:docMk/>
          <pc:sldMk cId="4224692358" sldId="277"/>
        </pc:sldMkLst>
        <pc:spChg chg="mod">
          <ac:chgData name="Danilo Henrique Achcar" userId="855bc4c226b78800" providerId="Windows Live" clId="Web-{BFD794A5-D456-4380-B2BA-9F3E1B52153A}" dt="2023-10-09T02:58:13.463" v="150"/>
          <ac:spMkLst>
            <pc:docMk/>
            <pc:sldMk cId="4224692358" sldId="277"/>
            <ac:spMk id="2" creationId="{0DAD6D47-0232-B2A1-0258-BAC95815F30D}"/>
          </ac:spMkLst>
        </pc:spChg>
        <pc:spChg chg="del mod">
          <ac:chgData name="Danilo Henrique Achcar" userId="855bc4c226b78800" providerId="Windows Live" clId="Web-{BFD794A5-D456-4380-B2BA-9F3E1B52153A}" dt="2023-10-09T02:57:38.509" v="145"/>
          <ac:spMkLst>
            <pc:docMk/>
            <pc:sldMk cId="4224692358" sldId="277"/>
            <ac:spMk id="3" creationId="{CAEAE786-E1BA-58E7-FD7F-AFDCCA0EDDCB}"/>
          </ac:spMkLst>
        </pc:spChg>
        <pc:spChg chg="mod">
          <ac:chgData name="Danilo Henrique Achcar" userId="855bc4c226b78800" providerId="Windows Live" clId="Web-{BFD794A5-D456-4380-B2BA-9F3E1B52153A}" dt="2023-10-09T02:58:13.463" v="150"/>
          <ac:spMkLst>
            <pc:docMk/>
            <pc:sldMk cId="4224692358" sldId="277"/>
            <ac:spMk id="4" creationId="{3DC1587A-2AB3-BB46-B331-4EA20BE952CA}"/>
          </ac:spMkLst>
        </pc:spChg>
        <pc:spChg chg="add del">
          <ac:chgData name="Danilo Henrique Achcar" userId="855bc4c226b78800" providerId="Windows Live" clId="Web-{BFD794A5-D456-4380-B2BA-9F3E1B52153A}" dt="2023-10-09T02:58:13.463" v="150"/>
          <ac:spMkLst>
            <pc:docMk/>
            <pc:sldMk cId="4224692358" sldId="277"/>
            <ac:spMk id="10" creationId="{987A0FBA-CC04-4256-A8EB-BB3C543E989C}"/>
          </ac:spMkLst>
        </pc:spChg>
        <pc:spChg chg="add del">
          <ac:chgData name="Danilo Henrique Achcar" userId="855bc4c226b78800" providerId="Windows Live" clId="Web-{BFD794A5-D456-4380-B2BA-9F3E1B52153A}" dt="2023-10-09T02:58:13.463" v="150"/>
          <ac:spMkLst>
            <pc:docMk/>
            <pc:sldMk cId="4224692358" sldId="277"/>
            <ac:spMk id="12" creationId="{E633B38B-B87A-4288-A20F-0223A6C27A5A}"/>
          </ac:spMkLst>
        </pc:spChg>
        <pc:spChg chg="add">
          <ac:chgData name="Danilo Henrique Achcar" userId="855bc4c226b78800" providerId="Windows Live" clId="Web-{BFD794A5-D456-4380-B2BA-9F3E1B52153A}" dt="2023-10-09T02:58:13.463" v="150"/>
          <ac:spMkLst>
            <pc:docMk/>
            <pc:sldMk cId="4224692358" sldId="277"/>
            <ac:spMk id="15" creationId="{A6EF5A53-0A64-4CA5-B9C7-1CB97CB5CF1C}"/>
          </ac:spMkLst>
        </pc:spChg>
        <pc:spChg chg="add">
          <ac:chgData name="Danilo Henrique Achcar" userId="855bc4c226b78800" providerId="Windows Live" clId="Web-{BFD794A5-D456-4380-B2BA-9F3E1B52153A}" dt="2023-10-09T02:58:13.463" v="150"/>
          <ac:spMkLst>
            <pc:docMk/>
            <pc:sldMk cId="4224692358" sldId="277"/>
            <ac:spMk id="16" creationId="{34ABFBEA-4EB0-4D02-A2C0-1733CD3D6F12}"/>
          </ac:spMkLst>
        </pc:spChg>
        <pc:spChg chg="add">
          <ac:chgData name="Danilo Henrique Achcar" userId="855bc4c226b78800" providerId="Windows Live" clId="Web-{BFD794A5-D456-4380-B2BA-9F3E1B52153A}" dt="2023-10-09T02:58:13.463" v="150"/>
          <ac:spMkLst>
            <pc:docMk/>
            <pc:sldMk cId="4224692358" sldId="277"/>
            <ac:spMk id="17" creationId="{19E083F6-57F4-487B-A766-EA0462B1EED8}"/>
          </ac:spMkLst>
        </pc:spChg>
        <pc:spChg chg="add del">
          <ac:chgData name="Danilo Henrique Achcar" userId="855bc4c226b78800" providerId="Windows Live" clId="Web-{BFD794A5-D456-4380-B2BA-9F3E1B52153A}" dt="2023-10-09T02:58:00.416" v="149"/>
          <ac:spMkLst>
            <pc:docMk/>
            <pc:sldMk cId="4224692358" sldId="277"/>
            <ac:spMk id="18" creationId="{A6EF5A53-0A64-4CA5-B9C7-1CB97CB5CF1C}"/>
          </ac:spMkLst>
        </pc:spChg>
        <pc:spChg chg="add">
          <ac:chgData name="Danilo Henrique Achcar" userId="855bc4c226b78800" providerId="Windows Live" clId="Web-{BFD794A5-D456-4380-B2BA-9F3E1B52153A}" dt="2023-10-09T02:58:13.463" v="150"/>
          <ac:spMkLst>
            <pc:docMk/>
            <pc:sldMk cId="4224692358" sldId="277"/>
            <ac:spMk id="19" creationId="{7A18C9FB-EC4C-4DAE-8F7D-C6E5AF607958}"/>
          </ac:spMkLst>
        </pc:spChg>
        <pc:spChg chg="add del">
          <ac:chgData name="Danilo Henrique Achcar" userId="855bc4c226b78800" providerId="Windows Live" clId="Web-{BFD794A5-D456-4380-B2BA-9F3E1B52153A}" dt="2023-10-09T02:58:00.416" v="149"/>
          <ac:spMkLst>
            <pc:docMk/>
            <pc:sldMk cId="4224692358" sldId="277"/>
            <ac:spMk id="20" creationId="{34ABFBEA-4EB0-4D02-A2C0-1733CD3D6F12}"/>
          </ac:spMkLst>
        </pc:spChg>
        <pc:spChg chg="add del">
          <ac:chgData name="Danilo Henrique Achcar" userId="855bc4c226b78800" providerId="Windows Live" clId="Web-{BFD794A5-D456-4380-B2BA-9F3E1B52153A}" dt="2023-10-09T02:58:00.416" v="149"/>
          <ac:spMkLst>
            <pc:docMk/>
            <pc:sldMk cId="4224692358" sldId="277"/>
            <ac:spMk id="22" creationId="{19E083F6-57F4-487B-A766-EA0462B1EED8}"/>
          </ac:spMkLst>
        </pc:spChg>
        <pc:spChg chg="add">
          <ac:chgData name="Danilo Henrique Achcar" userId="855bc4c226b78800" providerId="Windows Live" clId="Web-{BFD794A5-D456-4380-B2BA-9F3E1B52153A}" dt="2023-10-09T02:58:13.463" v="150"/>
          <ac:spMkLst>
            <pc:docMk/>
            <pc:sldMk cId="4224692358" sldId="277"/>
            <ac:spMk id="23" creationId="{55F5D1E8-E605-4EFC-8912-6E191F84FE26}"/>
          </ac:spMkLst>
        </pc:spChg>
        <pc:spChg chg="add del">
          <ac:chgData name="Danilo Henrique Achcar" userId="855bc4c226b78800" providerId="Windows Live" clId="Web-{BFD794A5-D456-4380-B2BA-9F3E1B52153A}" dt="2023-10-09T02:58:00.416" v="149"/>
          <ac:spMkLst>
            <pc:docMk/>
            <pc:sldMk cId="4224692358" sldId="277"/>
            <ac:spMk id="24" creationId="{7A18C9FB-EC4C-4DAE-8F7D-C6E5AF607958}"/>
          </ac:spMkLst>
        </pc:spChg>
        <pc:spChg chg="add del">
          <ac:chgData name="Danilo Henrique Achcar" userId="855bc4c226b78800" providerId="Windows Live" clId="Web-{BFD794A5-D456-4380-B2BA-9F3E1B52153A}" dt="2023-10-09T02:58:00.416" v="149"/>
          <ac:spMkLst>
            <pc:docMk/>
            <pc:sldMk cId="4224692358" sldId="277"/>
            <ac:spMk id="26" creationId="{0ED8FC7E-742C-4B53-B6FF-F19F8EDA28B3}"/>
          </ac:spMkLst>
        </pc:spChg>
        <pc:picChg chg="del">
          <ac:chgData name="Danilo Henrique Achcar" userId="855bc4c226b78800" providerId="Windows Live" clId="Web-{BFD794A5-D456-4380-B2BA-9F3E1B52153A}" dt="2023-10-09T02:57:19.587" v="135"/>
          <ac:picMkLst>
            <pc:docMk/>
            <pc:sldMk cId="4224692358" sldId="277"/>
            <ac:picMk id="6" creationId="{D7CF4A79-2355-4423-1FAC-E95A3E7134CD}"/>
          </ac:picMkLst>
        </pc:picChg>
        <pc:picChg chg="add del">
          <ac:chgData name="Danilo Henrique Achcar" userId="855bc4c226b78800" providerId="Windows Live" clId="Web-{BFD794A5-D456-4380-B2BA-9F3E1B52153A}" dt="2023-10-09T02:58:00.416" v="149"/>
          <ac:picMkLst>
            <pc:docMk/>
            <pc:sldMk cId="4224692358" sldId="277"/>
            <ac:picMk id="14" creationId="{E06D58E8-D121-49D7-5CB1-92240E5EED5A}"/>
          </ac:picMkLst>
        </pc:picChg>
        <pc:picChg chg="add">
          <ac:chgData name="Danilo Henrique Achcar" userId="855bc4c226b78800" providerId="Windows Live" clId="Web-{BFD794A5-D456-4380-B2BA-9F3E1B52153A}" dt="2023-10-09T02:58:13.463" v="150"/>
          <ac:picMkLst>
            <pc:docMk/>
            <pc:sldMk cId="4224692358" sldId="277"/>
            <ac:picMk id="21" creationId="{E895D6D1-EF58-F120-E874-BF1D0B29A8F5}"/>
          </ac:picMkLst>
        </pc:picChg>
      </pc:sldChg>
      <pc:sldChg chg="addSp delSp modSp add replId">
        <pc:chgData name="Danilo Henrique Achcar" userId="855bc4c226b78800" providerId="Windows Live" clId="Web-{BFD794A5-D456-4380-B2BA-9F3E1B52153A}" dt="2023-10-09T03:05:50.801" v="259" actId="20577"/>
        <pc:sldMkLst>
          <pc:docMk/>
          <pc:sldMk cId="198947854" sldId="278"/>
        </pc:sldMkLst>
        <pc:spChg chg="mod">
          <ac:chgData name="Danilo Henrique Achcar" userId="855bc4c226b78800" providerId="Windows Live" clId="Web-{BFD794A5-D456-4380-B2BA-9F3E1B52153A}" dt="2023-10-09T03:05:50.801" v="259" actId="20577"/>
          <ac:spMkLst>
            <pc:docMk/>
            <pc:sldMk cId="198947854" sldId="278"/>
            <ac:spMk id="2" creationId="{0DAD6D47-0232-B2A1-0258-BAC95815F30D}"/>
          </ac:spMkLst>
        </pc:spChg>
        <pc:spChg chg="add mod">
          <ac:chgData name="Danilo Henrique Achcar" userId="855bc4c226b78800" providerId="Windows Live" clId="Web-{BFD794A5-D456-4380-B2BA-9F3E1B52153A}" dt="2023-10-09T02:59:35.699" v="173"/>
          <ac:spMkLst>
            <pc:docMk/>
            <pc:sldMk cId="198947854" sldId="278"/>
            <ac:spMk id="6" creationId="{A9C07BC1-1BDC-9B0C-E735-7305446AA98D}"/>
          </ac:spMkLst>
        </pc:spChg>
        <pc:picChg chg="del">
          <ac:chgData name="Danilo Henrique Achcar" userId="855bc4c226b78800" providerId="Windows Live" clId="Web-{BFD794A5-D456-4380-B2BA-9F3E1B52153A}" dt="2023-10-09T02:59:35.699" v="173"/>
          <ac:picMkLst>
            <pc:docMk/>
            <pc:sldMk cId="198947854" sldId="278"/>
            <ac:picMk id="9" creationId="{AE70FCCE-B4CD-CBDE-BB4B-D0ADF24FBEC7}"/>
          </ac:picMkLst>
        </pc:picChg>
      </pc:sldChg>
      <pc:sldChg chg="addSp delSp modSp add replId">
        <pc:chgData name="Danilo Henrique Achcar" userId="855bc4c226b78800" providerId="Windows Live" clId="Web-{BFD794A5-D456-4380-B2BA-9F3E1B52153A}" dt="2023-10-09T03:05:52.426" v="260" actId="20577"/>
        <pc:sldMkLst>
          <pc:docMk/>
          <pc:sldMk cId="3172429480" sldId="279"/>
        </pc:sldMkLst>
        <pc:spChg chg="mod">
          <ac:chgData name="Danilo Henrique Achcar" userId="855bc4c226b78800" providerId="Windows Live" clId="Web-{BFD794A5-D456-4380-B2BA-9F3E1B52153A}" dt="2023-10-09T03:05:52.426" v="260" actId="20577"/>
          <ac:spMkLst>
            <pc:docMk/>
            <pc:sldMk cId="3172429480" sldId="279"/>
            <ac:spMk id="2" creationId="{0DAD6D47-0232-B2A1-0258-BAC95815F30D}"/>
          </ac:spMkLst>
        </pc:spChg>
        <pc:spChg chg="add mod">
          <ac:chgData name="Danilo Henrique Achcar" userId="855bc4c226b78800" providerId="Windows Live" clId="Web-{BFD794A5-D456-4380-B2BA-9F3E1B52153A}" dt="2023-10-09T02:59:37.340" v="174"/>
          <ac:spMkLst>
            <pc:docMk/>
            <pc:sldMk cId="3172429480" sldId="279"/>
            <ac:spMk id="6" creationId="{AB61BD8D-638C-FDD0-1EFB-A3177531FF88}"/>
          </ac:spMkLst>
        </pc:spChg>
        <pc:picChg chg="del">
          <ac:chgData name="Danilo Henrique Achcar" userId="855bc4c226b78800" providerId="Windows Live" clId="Web-{BFD794A5-D456-4380-B2BA-9F3E1B52153A}" dt="2023-10-09T02:59:37.340" v="174"/>
          <ac:picMkLst>
            <pc:docMk/>
            <pc:sldMk cId="3172429480" sldId="279"/>
            <ac:picMk id="9" creationId="{AE70FCCE-B4CD-CBDE-BB4B-D0ADF24FBEC7}"/>
          </ac:picMkLst>
        </pc:picChg>
      </pc:sldChg>
      <pc:sldChg chg="addSp delSp modSp add replId">
        <pc:chgData name="Danilo Henrique Achcar" userId="855bc4c226b78800" providerId="Windows Live" clId="Web-{BFD794A5-D456-4380-B2BA-9F3E1B52153A}" dt="2023-10-09T03:05:54.473" v="261" actId="20577"/>
        <pc:sldMkLst>
          <pc:docMk/>
          <pc:sldMk cId="2397095704" sldId="280"/>
        </pc:sldMkLst>
        <pc:spChg chg="mod">
          <ac:chgData name="Danilo Henrique Achcar" userId="855bc4c226b78800" providerId="Windows Live" clId="Web-{BFD794A5-D456-4380-B2BA-9F3E1B52153A}" dt="2023-10-09T03:05:54.473" v="261" actId="20577"/>
          <ac:spMkLst>
            <pc:docMk/>
            <pc:sldMk cId="2397095704" sldId="280"/>
            <ac:spMk id="2" creationId="{0DAD6D47-0232-B2A1-0258-BAC95815F30D}"/>
          </ac:spMkLst>
        </pc:spChg>
        <pc:spChg chg="add mod">
          <ac:chgData name="Danilo Henrique Achcar" userId="855bc4c226b78800" providerId="Windows Live" clId="Web-{BFD794A5-D456-4380-B2BA-9F3E1B52153A}" dt="2023-10-09T02:59:38.762" v="175"/>
          <ac:spMkLst>
            <pc:docMk/>
            <pc:sldMk cId="2397095704" sldId="280"/>
            <ac:spMk id="6" creationId="{A49B7DC1-2012-3B1C-3D59-EFE50F760FD3}"/>
          </ac:spMkLst>
        </pc:spChg>
        <pc:picChg chg="del">
          <ac:chgData name="Danilo Henrique Achcar" userId="855bc4c226b78800" providerId="Windows Live" clId="Web-{BFD794A5-D456-4380-B2BA-9F3E1B52153A}" dt="2023-10-09T02:59:38.762" v="175"/>
          <ac:picMkLst>
            <pc:docMk/>
            <pc:sldMk cId="2397095704" sldId="280"/>
            <ac:picMk id="9" creationId="{AE70FCCE-B4CD-CBDE-BB4B-D0ADF24FBEC7}"/>
          </ac:picMkLst>
        </pc:picChg>
      </pc:sldChg>
      <pc:sldChg chg="addSp delSp modSp add mod ord replId setBg addAnim delAnim">
        <pc:chgData name="Danilo Henrique Achcar" userId="855bc4c226b78800" providerId="Windows Live" clId="Web-{BFD794A5-D456-4380-B2BA-9F3E1B52153A}" dt="2023-10-09T02:59:54.949" v="180"/>
        <pc:sldMkLst>
          <pc:docMk/>
          <pc:sldMk cId="1688078377" sldId="281"/>
        </pc:sldMkLst>
        <pc:spChg chg="mod">
          <ac:chgData name="Danilo Henrique Achcar" userId="855bc4c226b78800" providerId="Windows Live" clId="Web-{BFD794A5-D456-4380-B2BA-9F3E1B52153A}" dt="2023-10-09T02:59:54.949" v="180"/>
          <ac:spMkLst>
            <pc:docMk/>
            <pc:sldMk cId="1688078377" sldId="281"/>
            <ac:spMk id="2" creationId="{0DAD6D47-0232-B2A1-0258-BAC95815F30D}"/>
          </ac:spMkLst>
        </pc:spChg>
        <pc:spChg chg="mod">
          <ac:chgData name="Danilo Henrique Achcar" userId="855bc4c226b78800" providerId="Windows Live" clId="Web-{BFD794A5-D456-4380-B2BA-9F3E1B52153A}" dt="2023-10-09T02:59:54.949" v="180"/>
          <ac:spMkLst>
            <pc:docMk/>
            <pc:sldMk cId="1688078377" sldId="281"/>
            <ac:spMk id="4" creationId="{3DC1587A-2AB3-BB46-B331-4EA20BE952CA}"/>
          </ac:spMkLst>
        </pc:spChg>
        <pc:spChg chg="del">
          <ac:chgData name="Danilo Henrique Achcar" userId="855bc4c226b78800" providerId="Windows Live" clId="Web-{BFD794A5-D456-4380-B2BA-9F3E1B52153A}" dt="2023-10-09T02:59:13.480" v="158"/>
          <ac:spMkLst>
            <pc:docMk/>
            <pc:sldMk cId="1688078377" sldId="281"/>
            <ac:spMk id="5" creationId="{F05E55F7-C89E-6A27-B034-6B6C00841306}"/>
          </ac:spMkLst>
        </pc:spChg>
        <pc:spChg chg="add del mod">
          <ac:chgData name="Danilo Henrique Achcar" userId="855bc4c226b78800" providerId="Windows Live" clId="Web-{BFD794A5-D456-4380-B2BA-9F3E1B52153A}" dt="2023-10-09T02:59:12.105" v="157"/>
          <ac:spMkLst>
            <pc:docMk/>
            <pc:sldMk cId="1688078377" sldId="281"/>
            <ac:spMk id="6" creationId="{249DD8EF-6819-E4B6-22E4-394CB5298D0F}"/>
          </ac:spMkLst>
        </pc:spChg>
        <pc:spChg chg="add del">
          <ac:chgData name="Danilo Henrique Achcar" userId="855bc4c226b78800" providerId="Windows Live" clId="Web-{BFD794A5-D456-4380-B2BA-9F3E1B52153A}" dt="2023-10-09T02:59:54.918" v="179"/>
          <ac:spMkLst>
            <pc:docMk/>
            <pc:sldMk cId="1688078377" sldId="281"/>
            <ac:spMk id="10" creationId="{A6EF5A53-0A64-4CA5-B9C7-1CB97CB5CF1C}"/>
          </ac:spMkLst>
        </pc:spChg>
        <pc:spChg chg="add del">
          <ac:chgData name="Danilo Henrique Achcar" userId="855bc4c226b78800" providerId="Windows Live" clId="Web-{BFD794A5-D456-4380-B2BA-9F3E1B52153A}" dt="2023-10-09T02:59:54.918" v="179"/>
          <ac:spMkLst>
            <pc:docMk/>
            <pc:sldMk cId="1688078377" sldId="281"/>
            <ac:spMk id="12" creationId="{34ABFBEA-4EB0-4D02-A2C0-1733CD3D6F12}"/>
          </ac:spMkLst>
        </pc:spChg>
        <pc:spChg chg="add del">
          <ac:chgData name="Danilo Henrique Achcar" userId="855bc4c226b78800" providerId="Windows Live" clId="Web-{BFD794A5-D456-4380-B2BA-9F3E1B52153A}" dt="2023-10-09T02:59:54.918" v="179"/>
          <ac:spMkLst>
            <pc:docMk/>
            <pc:sldMk cId="1688078377" sldId="281"/>
            <ac:spMk id="14" creationId="{19E083F6-57F4-487B-A766-EA0462B1EED8}"/>
          </ac:spMkLst>
        </pc:spChg>
        <pc:spChg chg="add del">
          <ac:chgData name="Danilo Henrique Achcar" userId="855bc4c226b78800" providerId="Windows Live" clId="Web-{BFD794A5-D456-4380-B2BA-9F3E1B52153A}" dt="2023-10-09T02:59:54.918" v="179"/>
          <ac:spMkLst>
            <pc:docMk/>
            <pc:sldMk cId="1688078377" sldId="281"/>
            <ac:spMk id="16" creationId="{7A18C9FB-EC4C-4DAE-8F7D-C6E5AF607958}"/>
          </ac:spMkLst>
        </pc:spChg>
        <pc:spChg chg="add del">
          <ac:chgData name="Danilo Henrique Achcar" userId="855bc4c226b78800" providerId="Windows Live" clId="Web-{BFD794A5-D456-4380-B2BA-9F3E1B52153A}" dt="2023-10-09T02:59:54.918" v="179"/>
          <ac:spMkLst>
            <pc:docMk/>
            <pc:sldMk cId="1688078377" sldId="281"/>
            <ac:spMk id="18" creationId="{55F5D1E8-E605-4EFC-8912-6E191F84FE26}"/>
          </ac:spMkLst>
        </pc:spChg>
        <pc:spChg chg="add">
          <ac:chgData name="Danilo Henrique Achcar" userId="855bc4c226b78800" providerId="Windows Live" clId="Web-{BFD794A5-D456-4380-B2BA-9F3E1B52153A}" dt="2023-10-09T02:59:54.949" v="180"/>
          <ac:spMkLst>
            <pc:docMk/>
            <pc:sldMk cId="1688078377" sldId="281"/>
            <ac:spMk id="20" creationId="{A6EF5A53-0A64-4CA5-B9C7-1CB97CB5CF1C}"/>
          </ac:spMkLst>
        </pc:spChg>
        <pc:spChg chg="add">
          <ac:chgData name="Danilo Henrique Achcar" userId="855bc4c226b78800" providerId="Windows Live" clId="Web-{BFD794A5-D456-4380-B2BA-9F3E1B52153A}" dt="2023-10-09T02:59:54.949" v="180"/>
          <ac:spMkLst>
            <pc:docMk/>
            <pc:sldMk cId="1688078377" sldId="281"/>
            <ac:spMk id="21" creationId="{34ABFBEA-4EB0-4D02-A2C0-1733CD3D6F12}"/>
          </ac:spMkLst>
        </pc:spChg>
        <pc:spChg chg="add">
          <ac:chgData name="Danilo Henrique Achcar" userId="855bc4c226b78800" providerId="Windows Live" clId="Web-{BFD794A5-D456-4380-B2BA-9F3E1B52153A}" dt="2023-10-09T02:59:54.949" v="180"/>
          <ac:spMkLst>
            <pc:docMk/>
            <pc:sldMk cId="1688078377" sldId="281"/>
            <ac:spMk id="22" creationId="{19E083F6-57F4-487B-A766-EA0462B1EED8}"/>
          </ac:spMkLst>
        </pc:spChg>
        <pc:spChg chg="add">
          <ac:chgData name="Danilo Henrique Achcar" userId="855bc4c226b78800" providerId="Windows Live" clId="Web-{BFD794A5-D456-4380-B2BA-9F3E1B52153A}" dt="2023-10-09T02:59:54.949" v="180"/>
          <ac:spMkLst>
            <pc:docMk/>
            <pc:sldMk cId="1688078377" sldId="281"/>
            <ac:spMk id="23" creationId="{7A18C9FB-EC4C-4DAE-8F7D-C6E5AF607958}"/>
          </ac:spMkLst>
        </pc:spChg>
        <pc:spChg chg="add">
          <ac:chgData name="Danilo Henrique Achcar" userId="855bc4c226b78800" providerId="Windows Live" clId="Web-{BFD794A5-D456-4380-B2BA-9F3E1B52153A}" dt="2023-10-09T02:59:54.949" v="180"/>
          <ac:spMkLst>
            <pc:docMk/>
            <pc:sldMk cId="1688078377" sldId="281"/>
            <ac:spMk id="25" creationId="{B47A9921-6509-49C2-BEBF-924F28066091}"/>
          </ac:spMkLst>
        </pc:spChg>
        <pc:picChg chg="add del">
          <ac:chgData name="Danilo Henrique Achcar" userId="855bc4c226b78800" providerId="Windows Live" clId="Web-{BFD794A5-D456-4380-B2BA-9F3E1B52153A}" dt="2023-10-09T02:59:54.918" v="179"/>
          <ac:picMkLst>
            <pc:docMk/>
            <pc:sldMk cId="1688078377" sldId="281"/>
            <ac:picMk id="7" creationId="{28492E8D-0266-09C2-521A-C7B71EB9E18F}"/>
          </ac:picMkLst>
        </pc:picChg>
        <pc:picChg chg="del">
          <ac:chgData name="Danilo Henrique Achcar" userId="855bc4c226b78800" providerId="Windows Live" clId="Web-{BFD794A5-D456-4380-B2BA-9F3E1B52153A}" dt="2023-10-09T02:59:06.276" v="156"/>
          <ac:picMkLst>
            <pc:docMk/>
            <pc:sldMk cId="1688078377" sldId="281"/>
            <ac:picMk id="9" creationId="{AE70FCCE-B4CD-CBDE-BB4B-D0ADF24FBEC7}"/>
          </ac:picMkLst>
        </pc:picChg>
        <pc:picChg chg="add">
          <ac:chgData name="Danilo Henrique Achcar" userId="855bc4c226b78800" providerId="Windows Live" clId="Web-{BFD794A5-D456-4380-B2BA-9F3E1B52153A}" dt="2023-10-09T02:59:54.949" v="180"/>
          <ac:picMkLst>
            <pc:docMk/>
            <pc:sldMk cId="1688078377" sldId="281"/>
            <ac:picMk id="24" creationId="{F63ED54C-6A03-1C1E-3FDF-777276B36BF2}"/>
          </ac:picMkLst>
        </pc:picChg>
      </pc:sldChg>
      <pc:sldChg chg="delSp modSp add del ord replId">
        <pc:chgData name="Danilo Henrique Achcar" userId="855bc4c226b78800" providerId="Windows Live" clId="Web-{BFD794A5-D456-4380-B2BA-9F3E1B52153A}" dt="2023-10-09T03:03:03.954" v="209"/>
        <pc:sldMkLst>
          <pc:docMk/>
          <pc:sldMk cId="1585794724" sldId="282"/>
        </pc:sldMkLst>
        <pc:spChg chg="mod">
          <ac:chgData name="Danilo Henrique Achcar" userId="855bc4c226b78800" providerId="Windows Live" clId="Web-{BFD794A5-D456-4380-B2BA-9F3E1B52153A}" dt="2023-10-09T03:01:36.561" v="191" actId="20577"/>
          <ac:spMkLst>
            <pc:docMk/>
            <pc:sldMk cId="1585794724" sldId="282"/>
            <ac:spMk id="2" creationId="{0DAD6D47-0232-B2A1-0258-BAC95815F30D}"/>
          </ac:spMkLst>
        </pc:spChg>
        <pc:picChg chg="del">
          <ac:chgData name="Danilo Henrique Achcar" userId="855bc4c226b78800" providerId="Windows Live" clId="Web-{BFD794A5-D456-4380-B2BA-9F3E1B52153A}" dt="2023-10-09T03:00:45.497" v="189"/>
          <ac:picMkLst>
            <pc:docMk/>
            <pc:sldMk cId="1585794724" sldId="282"/>
            <ac:picMk id="24" creationId="{F63ED54C-6A03-1C1E-3FDF-777276B36BF2}"/>
          </ac:picMkLst>
        </pc:picChg>
      </pc:sldChg>
      <pc:sldChg chg="addSp delSp modSp add mod replId setBg">
        <pc:chgData name="Danilo Henrique Achcar" userId="855bc4c226b78800" providerId="Windows Live" clId="Web-{BFD794A5-D456-4380-B2BA-9F3E1B52153A}" dt="2023-10-09T03:04:59.690" v="245"/>
        <pc:sldMkLst>
          <pc:docMk/>
          <pc:sldMk cId="2219656170" sldId="282"/>
        </pc:sldMkLst>
        <pc:spChg chg="mod">
          <ac:chgData name="Danilo Henrique Achcar" userId="855bc4c226b78800" providerId="Windows Live" clId="Web-{BFD794A5-D456-4380-B2BA-9F3E1B52153A}" dt="2023-10-09T03:04:59.690" v="245"/>
          <ac:spMkLst>
            <pc:docMk/>
            <pc:sldMk cId="2219656170" sldId="282"/>
            <ac:spMk id="2" creationId="{0DAD6D47-0232-B2A1-0258-BAC95815F30D}"/>
          </ac:spMkLst>
        </pc:spChg>
        <pc:spChg chg="mod">
          <ac:chgData name="Danilo Henrique Achcar" userId="855bc4c226b78800" providerId="Windows Live" clId="Web-{BFD794A5-D456-4380-B2BA-9F3E1B52153A}" dt="2023-10-09T03:04:59.690" v="245"/>
          <ac:spMkLst>
            <pc:docMk/>
            <pc:sldMk cId="2219656170" sldId="282"/>
            <ac:spMk id="4" creationId="{3DC1587A-2AB3-BB46-B331-4EA20BE952CA}"/>
          </ac:spMkLst>
        </pc:spChg>
        <pc:spChg chg="del">
          <ac:chgData name="Danilo Henrique Achcar" userId="855bc4c226b78800" providerId="Windows Live" clId="Web-{BFD794A5-D456-4380-B2BA-9F3E1B52153A}" dt="2023-10-09T03:04:59.690" v="245"/>
          <ac:spMkLst>
            <pc:docMk/>
            <pc:sldMk cId="2219656170" sldId="282"/>
            <ac:spMk id="5" creationId="{F05E55F7-C89E-6A27-B034-6B6C00841306}"/>
          </ac:spMkLst>
        </pc:spChg>
        <pc:spChg chg="mod ord">
          <ac:chgData name="Danilo Henrique Achcar" userId="855bc4c226b78800" providerId="Windows Live" clId="Web-{BFD794A5-D456-4380-B2BA-9F3E1B52153A}" dt="2023-10-09T03:04:59.690" v="245"/>
          <ac:spMkLst>
            <pc:docMk/>
            <pc:sldMk cId="2219656170" sldId="282"/>
            <ac:spMk id="6" creationId="{A49B7DC1-2012-3B1C-3D59-EFE50F760FD3}"/>
          </ac:spMkLst>
        </pc:spChg>
        <pc:spChg chg="add">
          <ac:chgData name="Danilo Henrique Achcar" userId="855bc4c226b78800" providerId="Windows Live" clId="Web-{BFD794A5-D456-4380-B2BA-9F3E1B52153A}" dt="2023-10-09T03:04:59.690" v="245"/>
          <ac:spMkLst>
            <pc:docMk/>
            <pc:sldMk cId="2219656170" sldId="282"/>
            <ac:spMk id="12" creationId="{987A0FBA-CC04-4256-A8EB-BB3C543E989C}"/>
          </ac:spMkLst>
        </pc:spChg>
        <pc:spChg chg="add">
          <ac:chgData name="Danilo Henrique Achcar" userId="855bc4c226b78800" providerId="Windows Live" clId="Web-{BFD794A5-D456-4380-B2BA-9F3E1B52153A}" dt="2023-10-09T03:04:59.690" v="245"/>
          <ac:spMkLst>
            <pc:docMk/>
            <pc:sldMk cId="2219656170" sldId="282"/>
            <ac:spMk id="14" creationId="{E633B38B-B87A-4288-A20F-0223A6C27A5A}"/>
          </ac:spMkLst>
        </pc:spChg>
        <pc:picChg chg="add">
          <ac:chgData name="Danilo Henrique Achcar" userId="855bc4c226b78800" providerId="Windows Live" clId="Web-{BFD794A5-D456-4380-B2BA-9F3E1B52153A}" dt="2023-10-09T03:04:59.690" v="245"/>
          <ac:picMkLst>
            <pc:docMk/>
            <pc:sldMk cId="2219656170" sldId="282"/>
            <ac:picMk id="8" creationId="{12D5C609-D2F9-266E-60C5-97639322C24A}"/>
          </ac:picMkLst>
        </pc:picChg>
      </pc:sldChg>
      <pc:sldChg chg="modSp add ord replId">
        <pc:chgData name="Danilo Henrique Achcar" userId="855bc4c226b78800" providerId="Windows Live" clId="Web-{BFD794A5-D456-4380-B2BA-9F3E1B52153A}" dt="2023-10-09T03:05:27.816" v="253" actId="20577"/>
        <pc:sldMkLst>
          <pc:docMk/>
          <pc:sldMk cId="876441339" sldId="283"/>
        </pc:sldMkLst>
        <pc:spChg chg="mod">
          <ac:chgData name="Danilo Henrique Achcar" userId="855bc4c226b78800" providerId="Windows Live" clId="Web-{BFD794A5-D456-4380-B2BA-9F3E1B52153A}" dt="2023-10-09T03:05:27.816" v="253" actId="20577"/>
          <ac:spMkLst>
            <pc:docMk/>
            <pc:sldMk cId="876441339" sldId="283"/>
            <ac:spMk id="2" creationId="{0DAD6D47-0232-B2A1-0258-BAC95815F30D}"/>
          </ac:spMkLst>
        </pc:spChg>
      </pc:sldChg>
      <pc:sldChg chg="add replId">
        <pc:chgData name="Danilo Henrique Achcar" userId="855bc4c226b78800" providerId="Windows Live" clId="Web-{BFD794A5-D456-4380-B2BA-9F3E1B52153A}" dt="2023-10-09T03:05:38.879" v="254"/>
        <pc:sldMkLst>
          <pc:docMk/>
          <pc:sldMk cId="1461540839" sldId="284"/>
        </pc:sldMkLst>
      </pc:sldChg>
      <pc:sldChg chg="add replId">
        <pc:chgData name="Danilo Henrique Achcar" userId="855bc4c226b78800" providerId="Windows Live" clId="Web-{BFD794A5-D456-4380-B2BA-9F3E1B52153A}" dt="2023-10-09T03:05:39.894" v="255"/>
        <pc:sldMkLst>
          <pc:docMk/>
          <pc:sldMk cId="2073817049" sldId="285"/>
        </pc:sldMkLst>
      </pc:sldChg>
    </pc:docChg>
  </pc:docChgLst>
  <pc:docChgLst>
    <pc:chgData name="Danilo Henrique Achcar" userId="855bc4c226b78800" providerId="Windows Live" clId="Web-{BFBEFC55-4E6C-4277-B68F-B8A18931F50C}"/>
    <pc:docChg chg="modSld">
      <pc:chgData name="Danilo Henrique Achcar" userId="855bc4c226b78800" providerId="Windows Live" clId="Web-{BFBEFC55-4E6C-4277-B68F-B8A18931F50C}" dt="2023-10-16T01:09:13.256" v="76" actId="20577"/>
      <pc:docMkLst>
        <pc:docMk/>
      </pc:docMkLst>
      <pc:sldChg chg="modSp">
        <pc:chgData name="Danilo Henrique Achcar" userId="855bc4c226b78800" providerId="Windows Live" clId="Web-{BFBEFC55-4E6C-4277-B68F-B8A18931F50C}" dt="2023-10-16T00:49:29.185" v="3" actId="1076"/>
        <pc:sldMkLst>
          <pc:docMk/>
          <pc:sldMk cId="3372733852" sldId="270"/>
        </pc:sldMkLst>
        <pc:picChg chg="mod">
          <ac:chgData name="Danilo Henrique Achcar" userId="855bc4c226b78800" providerId="Windows Live" clId="Web-{BFBEFC55-4E6C-4277-B68F-B8A18931F50C}" dt="2023-10-16T00:49:29.185" v="3" actId="1076"/>
          <ac:picMkLst>
            <pc:docMk/>
            <pc:sldMk cId="3372733852" sldId="270"/>
            <ac:picMk id="14" creationId="{74B36FEC-2A56-320D-F777-56472654EE22}"/>
          </ac:picMkLst>
        </pc:picChg>
      </pc:sldChg>
      <pc:sldChg chg="modSp">
        <pc:chgData name="Danilo Henrique Achcar" userId="855bc4c226b78800" providerId="Windows Live" clId="Web-{BFBEFC55-4E6C-4277-B68F-B8A18931F50C}" dt="2023-10-16T00:49:21.231" v="1" actId="1076"/>
        <pc:sldMkLst>
          <pc:docMk/>
          <pc:sldMk cId="2280686330" sldId="271"/>
        </pc:sldMkLst>
        <pc:picChg chg="mod">
          <ac:chgData name="Danilo Henrique Achcar" userId="855bc4c226b78800" providerId="Windows Live" clId="Web-{BFBEFC55-4E6C-4277-B68F-B8A18931F50C}" dt="2023-10-16T00:49:21.231" v="1" actId="1076"/>
          <ac:picMkLst>
            <pc:docMk/>
            <pc:sldMk cId="2280686330" sldId="271"/>
            <ac:picMk id="20" creationId="{D93DC54E-CDEC-BC79-664E-C773DBFA3DFD}"/>
          </ac:picMkLst>
        </pc:picChg>
      </pc:sldChg>
      <pc:sldChg chg="addSp delSp modSp">
        <pc:chgData name="Danilo Henrique Achcar" userId="855bc4c226b78800" providerId="Windows Live" clId="Web-{BFBEFC55-4E6C-4277-B68F-B8A18931F50C}" dt="2023-10-16T01:09:13.256" v="76" actId="20577"/>
        <pc:sldMkLst>
          <pc:docMk/>
          <pc:sldMk cId="1783113241" sldId="273"/>
        </pc:sldMkLst>
        <pc:spChg chg="add del mod">
          <ac:chgData name="Danilo Henrique Achcar" userId="855bc4c226b78800" providerId="Windows Live" clId="Web-{BFBEFC55-4E6C-4277-B68F-B8A18931F50C}" dt="2023-10-16T00:58:33.032" v="8"/>
          <ac:spMkLst>
            <pc:docMk/>
            <pc:sldMk cId="1783113241" sldId="273"/>
            <ac:spMk id="3" creationId="{642E7866-C511-1B4A-BA31-1C33CDF430E9}"/>
          </ac:spMkLst>
        </pc:spChg>
        <pc:spChg chg="add del mod">
          <ac:chgData name="Danilo Henrique Achcar" userId="855bc4c226b78800" providerId="Windows Live" clId="Web-{BFBEFC55-4E6C-4277-B68F-B8A18931F50C}" dt="2023-10-16T01:06:53.876" v="11"/>
          <ac:spMkLst>
            <pc:docMk/>
            <pc:sldMk cId="1783113241" sldId="273"/>
            <ac:spMk id="8" creationId="{73E9D0C0-6399-303A-9CBD-03863B37E2F0}"/>
          </ac:spMkLst>
        </pc:spChg>
        <pc:spChg chg="mod">
          <ac:chgData name="Danilo Henrique Achcar" userId="855bc4c226b78800" providerId="Windows Live" clId="Web-{BFBEFC55-4E6C-4277-B68F-B8A18931F50C}" dt="2023-10-16T01:09:13.256" v="76" actId="20577"/>
          <ac:spMkLst>
            <pc:docMk/>
            <pc:sldMk cId="1783113241" sldId="273"/>
            <ac:spMk id="11" creationId="{FCFEEB9D-0CE7-5FA4-4F1D-B3CF90F6B9BD}"/>
          </ac:spMkLst>
        </pc:spChg>
        <pc:picChg chg="add del mod ord">
          <ac:chgData name="Danilo Henrique Achcar" userId="855bc4c226b78800" providerId="Windows Live" clId="Web-{BFBEFC55-4E6C-4277-B68F-B8A18931F50C}" dt="2023-10-16T01:06:50.017" v="10"/>
          <ac:picMkLst>
            <pc:docMk/>
            <pc:sldMk cId="1783113241" sldId="273"/>
            <ac:picMk id="5" creationId="{B08A4639-91E4-B1C7-0B7D-40D16AE6C6F6}"/>
          </ac:picMkLst>
        </pc:picChg>
        <pc:picChg chg="del">
          <ac:chgData name="Danilo Henrique Achcar" userId="855bc4c226b78800" providerId="Windows Live" clId="Web-{BFBEFC55-4E6C-4277-B68F-B8A18931F50C}" dt="2023-10-16T00:49:39.310" v="4"/>
          <ac:picMkLst>
            <pc:docMk/>
            <pc:sldMk cId="1783113241" sldId="273"/>
            <ac:picMk id="7" creationId="{07B7087C-BE0C-7CBC-F110-50FFBCAA7F2A}"/>
          </ac:picMkLst>
        </pc:picChg>
        <pc:picChg chg="add mod ord">
          <ac:chgData name="Danilo Henrique Achcar" userId="855bc4c226b78800" providerId="Windows Live" clId="Web-{BFBEFC55-4E6C-4277-B68F-B8A18931F50C}" dt="2023-10-16T01:07:42.644" v="20" actId="1076"/>
          <ac:picMkLst>
            <pc:docMk/>
            <pc:sldMk cId="1783113241" sldId="273"/>
            <ac:picMk id="10" creationId="{56E13AF8-CB04-CA21-4C85-4D8EE921F312}"/>
          </ac:picMkLst>
        </pc:picChg>
      </pc:sldChg>
      <pc:sldChg chg="addSp delSp modSp">
        <pc:chgData name="Danilo Henrique Achcar" userId="855bc4c226b78800" providerId="Windows Live" clId="Web-{BFBEFC55-4E6C-4277-B68F-B8A18931F50C}" dt="2023-10-16T01:08:04.113" v="25" actId="1076"/>
        <pc:sldMkLst>
          <pc:docMk/>
          <pc:sldMk cId="1590880116" sldId="274"/>
        </pc:sldMkLst>
        <pc:spChg chg="add del mod">
          <ac:chgData name="Danilo Henrique Achcar" userId="855bc4c226b78800" providerId="Windows Live" clId="Web-{BFBEFC55-4E6C-4277-B68F-B8A18931F50C}" dt="2023-10-16T01:07:04.174" v="13"/>
          <ac:spMkLst>
            <pc:docMk/>
            <pc:sldMk cId="1590880116" sldId="274"/>
            <ac:spMk id="3" creationId="{3ED52544-4BE5-CF70-2D66-32B36C61F050}"/>
          </ac:spMkLst>
        </pc:spChg>
        <pc:spChg chg="mod">
          <ac:chgData name="Danilo Henrique Achcar" userId="855bc4c226b78800" providerId="Windows Live" clId="Web-{BFBEFC55-4E6C-4277-B68F-B8A18931F50C}" dt="2023-10-16T01:07:56.582" v="23" actId="14100"/>
          <ac:spMkLst>
            <pc:docMk/>
            <pc:sldMk cId="1590880116" sldId="274"/>
            <ac:spMk id="11" creationId="{0C438945-704D-2F41-2EFA-7FFAA08844FB}"/>
          </ac:spMkLst>
        </pc:spChg>
        <pc:picChg chg="add mod ord">
          <ac:chgData name="Danilo Henrique Achcar" userId="855bc4c226b78800" providerId="Windows Live" clId="Web-{BFBEFC55-4E6C-4277-B68F-B8A18931F50C}" dt="2023-10-16T01:08:04.113" v="25" actId="1076"/>
          <ac:picMkLst>
            <pc:docMk/>
            <pc:sldMk cId="1590880116" sldId="274"/>
            <ac:picMk id="5" creationId="{202E84C7-FEA1-E557-1095-89CB5004B5C2}"/>
          </ac:picMkLst>
        </pc:picChg>
        <pc:picChg chg="del">
          <ac:chgData name="Danilo Henrique Achcar" userId="855bc4c226b78800" providerId="Windows Live" clId="Web-{BFBEFC55-4E6C-4277-B68F-B8A18931F50C}" dt="2023-10-16T00:49:42.529" v="5"/>
          <ac:picMkLst>
            <pc:docMk/>
            <pc:sldMk cId="1590880116" sldId="274"/>
            <ac:picMk id="8" creationId="{B3D619C6-D6E8-5B03-0B91-94B54862F508}"/>
          </ac:picMkLst>
        </pc:picChg>
      </pc:sldChg>
      <pc:sldChg chg="addSp delSp modSp">
        <pc:chgData name="Danilo Henrique Achcar" userId="855bc4c226b78800" providerId="Windows Live" clId="Web-{BFBEFC55-4E6C-4277-B68F-B8A18931F50C}" dt="2023-10-16T00:49:46.513" v="6"/>
        <pc:sldMkLst>
          <pc:docMk/>
          <pc:sldMk cId="198947854" sldId="278"/>
        </pc:sldMkLst>
        <pc:spChg chg="add mod">
          <ac:chgData name="Danilo Henrique Achcar" userId="855bc4c226b78800" providerId="Windows Live" clId="Web-{BFBEFC55-4E6C-4277-B68F-B8A18931F50C}" dt="2023-10-16T00:49:46.513" v="6"/>
          <ac:spMkLst>
            <pc:docMk/>
            <pc:sldMk cId="198947854" sldId="278"/>
            <ac:spMk id="3" creationId="{C2169290-1520-D816-3A5A-BFCC38635AA1}"/>
          </ac:spMkLst>
        </pc:spChg>
        <pc:picChg chg="del">
          <ac:chgData name="Danilo Henrique Achcar" userId="855bc4c226b78800" providerId="Windows Live" clId="Web-{BFBEFC55-4E6C-4277-B68F-B8A18931F50C}" dt="2023-10-16T00:49:46.513" v="6"/>
          <ac:picMkLst>
            <pc:docMk/>
            <pc:sldMk cId="198947854" sldId="278"/>
            <ac:picMk id="8" creationId="{B820168A-5030-ECE0-5E86-DFBFAABFAD98}"/>
          </ac:picMkLst>
        </pc:picChg>
      </pc:sldChg>
      <pc:sldChg chg="addSp delSp modSp">
        <pc:chgData name="Danilo Henrique Achcar" userId="855bc4c226b78800" providerId="Windows Live" clId="Web-{BFBEFC55-4E6C-4277-B68F-B8A18931F50C}" dt="2023-10-16T00:49:51.295" v="7"/>
        <pc:sldMkLst>
          <pc:docMk/>
          <pc:sldMk cId="3172429480" sldId="279"/>
        </pc:sldMkLst>
        <pc:spChg chg="add mod">
          <ac:chgData name="Danilo Henrique Achcar" userId="855bc4c226b78800" providerId="Windows Live" clId="Web-{BFBEFC55-4E6C-4277-B68F-B8A18931F50C}" dt="2023-10-16T00:49:51.295" v="7"/>
          <ac:spMkLst>
            <pc:docMk/>
            <pc:sldMk cId="3172429480" sldId="279"/>
            <ac:spMk id="3" creationId="{56DAA9E0-66B9-8285-4C1F-CE7C7A4C8270}"/>
          </ac:spMkLst>
        </pc:spChg>
        <pc:picChg chg="del">
          <ac:chgData name="Danilo Henrique Achcar" userId="855bc4c226b78800" providerId="Windows Live" clId="Web-{BFBEFC55-4E6C-4277-B68F-B8A18931F50C}" dt="2023-10-16T00:49:51.295" v="7"/>
          <ac:picMkLst>
            <pc:docMk/>
            <pc:sldMk cId="3172429480" sldId="279"/>
            <ac:picMk id="8" creationId="{13C2EC9E-2E9F-77A2-5D54-C2491F4D2B97}"/>
          </ac:picMkLst>
        </pc:picChg>
      </pc:sldChg>
    </pc:docChg>
  </pc:docChgLst>
  <pc:docChgLst>
    <pc:chgData name="Danilo Henrique Achcar" userId="855bc4c226b78800" providerId="Windows Live" clId="Web-{2D5E39EE-92AB-4096-8771-890DDD83B98D}"/>
    <pc:docChg chg="addSld modSld">
      <pc:chgData name="Danilo Henrique Achcar" userId="855bc4c226b78800" providerId="Windows Live" clId="Web-{2D5E39EE-92AB-4096-8771-890DDD83B98D}" dt="2023-10-15T02:37:19.151" v="216" actId="1076"/>
      <pc:docMkLst>
        <pc:docMk/>
      </pc:docMkLst>
      <pc:sldChg chg="modSp">
        <pc:chgData name="Danilo Henrique Achcar" userId="855bc4c226b78800" providerId="Windows Live" clId="Web-{2D5E39EE-92AB-4096-8771-890DDD83B98D}" dt="2023-10-15T02:36:20.759" v="207" actId="20577"/>
        <pc:sldMkLst>
          <pc:docMk/>
          <pc:sldMk cId="1414101081" sldId="264"/>
        </pc:sldMkLst>
        <pc:spChg chg="mod">
          <ac:chgData name="Danilo Henrique Achcar" userId="855bc4c226b78800" providerId="Windows Live" clId="Web-{2D5E39EE-92AB-4096-8771-890DDD83B98D}" dt="2023-10-15T02:36:20.759" v="207" actId="20577"/>
          <ac:spMkLst>
            <pc:docMk/>
            <pc:sldMk cId="1414101081" sldId="264"/>
            <ac:spMk id="3" creationId="{BDA9B0BE-4351-00DB-3008-E5D3A8E14671}"/>
          </ac:spMkLst>
        </pc:spChg>
      </pc:sldChg>
      <pc:sldChg chg="addSp delSp modSp">
        <pc:chgData name="Danilo Henrique Achcar" userId="855bc4c226b78800" providerId="Windows Live" clId="Web-{2D5E39EE-92AB-4096-8771-890DDD83B98D}" dt="2023-10-15T02:37:19.151" v="216" actId="1076"/>
        <pc:sldMkLst>
          <pc:docMk/>
          <pc:sldMk cId="1056269687" sldId="266"/>
        </pc:sldMkLst>
        <pc:spChg chg="mod">
          <ac:chgData name="Danilo Henrique Achcar" userId="855bc4c226b78800" providerId="Windows Live" clId="Web-{2D5E39EE-92AB-4096-8771-890DDD83B98D}" dt="2023-10-15T02:37:05.010" v="211" actId="1076"/>
          <ac:spMkLst>
            <pc:docMk/>
            <pc:sldMk cId="1056269687" sldId="266"/>
            <ac:spMk id="2" creationId="{0DAD6D47-0232-B2A1-0258-BAC95815F30D}"/>
          </ac:spMkLst>
        </pc:spChg>
        <pc:spChg chg="mod">
          <ac:chgData name="Danilo Henrique Achcar" userId="855bc4c226b78800" providerId="Windows Live" clId="Web-{2D5E39EE-92AB-4096-8771-890DDD83B98D}" dt="2023-10-15T02:37:19.151" v="216" actId="1076"/>
          <ac:spMkLst>
            <pc:docMk/>
            <pc:sldMk cId="1056269687" sldId="266"/>
            <ac:spMk id="5" creationId="{F05E55F7-C89E-6A27-B034-6B6C00841306}"/>
          </ac:spMkLst>
        </pc:spChg>
        <pc:spChg chg="add del mod">
          <ac:chgData name="Danilo Henrique Achcar" userId="855bc4c226b78800" providerId="Windows Live" clId="Web-{2D5E39EE-92AB-4096-8771-890DDD83B98D}" dt="2023-10-15T02:20:59.958" v="9"/>
          <ac:spMkLst>
            <pc:docMk/>
            <pc:sldMk cId="1056269687" sldId="266"/>
            <ac:spMk id="7" creationId="{B6B9F67C-0F83-2287-7A89-1E86FB1955A1}"/>
          </ac:spMkLst>
        </pc:spChg>
        <pc:spChg chg="add del mod">
          <ac:chgData name="Danilo Henrique Achcar" userId="855bc4c226b78800" providerId="Windows Live" clId="Web-{2D5E39EE-92AB-4096-8771-890DDD83B98D}" dt="2023-10-15T02:22:15.147" v="34"/>
          <ac:spMkLst>
            <pc:docMk/>
            <pc:sldMk cId="1056269687" sldId="266"/>
            <ac:spMk id="12" creationId="{7EE994DC-F279-59C7-7689-FCCE66ABA37C}"/>
          </ac:spMkLst>
        </pc:spChg>
        <pc:picChg chg="del">
          <ac:chgData name="Danilo Henrique Achcar" userId="855bc4c226b78800" providerId="Windows Live" clId="Web-{2D5E39EE-92AB-4096-8771-890DDD83B98D}" dt="2023-10-15T02:06:16.590" v="0"/>
          <ac:picMkLst>
            <pc:docMk/>
            <pc:sldMk cId="1056269687" sldId="266"/>
            <ac:picMk id="3" creationId="{8AA914B1-8FA5-7C95-564A-D64DEDE9EAA1}"/>
          </ac:picMkLst>
        </pc:picChg>
        <pc:picChg chg="add del mod ord">
          <ac:chgData name="Danilo Henrique Achcar" userId="855bc4c226b78800" providerId="Windows Live" clId="Web-{2D5E39EE-92AB-4096-8771-890DDD83B98D}" dt="2023-10-15T02:21:55.865" v="31"/>
          <ac:picMkLst>
            <pc:docMk/>
            <pc:sldMk cId="1056269687" sldId="266"/>
            <ac:picMk id="8" creationId="{D2BE676F-5933-B6A8-42F2-07028C0818ED}"/>
          </ac:picMkLst>
        </pc:picChg>
        <pc:picChg chg="add del mod">
          <ac:chgData name="Danilo Henrique Achcar" userId="855bc4c226b78800" providerId="Windows Live" clId="Web-{2D5E39EE-92AB-4096-8771-890DDD83B98D}" dt="2023-10-15T02:21:08.083" v="15"/>
          <ac:picMkLst>
            <pc:docMk/>
            <pc:sldMk cId="1056269687" sldId="266"/>
            <ac:picMk id="9" creationId="{420D6FCA-D872-4E7B-8ABA-8DC326BFCA41}"/>
          </ac:picMkLst>
        </pc:picChg>
        <pc:picChg chg="add del mod">
          <ac:chgData name="Danilo Henrique Achcar" userId="855bc4c226b78800" providerId="Windows Live" clId="Web-{2D5E39EE-92AB-4096-8771-890DDD83B98D}" dt="2023-10-15T02:21:11.755" v="18"/>
          <ac:picMkLst>
            <pc:docMk/>
            <pc:sldMk cId="1056269687" sldId="266"/>
            <ac:picMk id="10" creationId="{BD3680BD-06DF-AB3D-ADE3-02BE4DD2D0DA}"/>
          </ac:picMkLst>
        </pc:picChg>
        <pc:picChg chg="add mod ord">
          <ac:chgData name="Danilo Henrique Achcar" userId="855bc4c226b78800" providerId="Windows Live" clId="Web-{2D5E39EE-92AB-4096-8771-890DDD83B98D}" dt="2023-10-15T02:37:11.885" v="215" actId="1076"/>
          <ac:picMkLst>
            <pc:docMk/>
            <pc:sldMk cId="1056269687" sldId="266"/>
            <ac:picMk id="13" creationId="{024F7F0A-04C1-3FE6-1767-907313BFECBF}"/>
          </ac:picMkLst>
        </pc:picChg>
      </pc:sldChg>
      <pc:sldChg chg="addSp delSp modSp">
        <pc:chgData name="Danilo Henrique Achcar" userId="855bc4c226b78800" providerId="Windows Live" clId="Web-{2D5E39EE-92AB-4096-8771-890DDD83B98D}" dt="2023-10-15T02:22:20.319" v="35"/>
        <pc:sldMkLst>
          <pc:docMk/>
          <pc:sldMk cId="125588227" sldId="267"/>
        </pc:sldMkLst>
        <pc:spChg chg="add del mod">
          <ac:chgData name="Danilo Henrique Achcar" userId="855bc4c226b78800" providerId="Windows Live" clId="Web-{2D5E39EE-92AB-4096-8771-890DDD83B98D}" dt="2023-10-15T02:21:09.520" v="16"/>
          <ac:spMkLst>
            <pc:docMk/>
            <pc:sldMk cId="125588227" sldId="267"/>
            <ac:spMk id="6" creationId="{B2A144D4-ED6A-CCDC-9627-9BAE64D575A1}"/>
          </ac:spMkLst>
        </pc:spChg>
        <pc:spChg chg="add del mod">
          <ac:chgData name="Danilo Henrique Achcar" userId="855bc4c226b78800" providerId="Windows Live" clId="Web-{2D5E39EE-92AB-4096-8771-890DDD83B98D}" dt="2023-10-15T02:22:20.319" v="35"/>
          <ac:spMkLst>
            <pc:docMk/>
            <pc:sldMk cId="125588227" sldId="267"/>
            <ac:spMk id="10" creationId="{F43869CF-8477-8093-4F63-840D818EC571}"/>
          </ac:spMkLst>
        </pc:spChg>
        <pc:picChg chg="add del mod ord">
          <ac:chgData name="Danilo Henrique Achcar" userId="855bc4c226b78800" providerId="Windows Live" clId="Web-{2D5E39EE-92AB-4096-8771-890DDD83B98D}" dt="2023-10-15T02:21:56.772" v="32"/>
          <ac:picMkLst>
            <pc:docMk/>
            <pc:sldMk cId="125588227" sldId="267"/>
            <ac:picMk id="7" creationId="{1169B97C-A018-4151-0617-273BE668B2FE}"/>
          </ac:picMkLst>
        </pc:picChg>
        <pc:picChg chg="del">
          <ac:chgData name="Danilo Henrique Achcar" userId="855bc4c226b78800" providerId="Windows Live" clId="Web-{2D5E39EE-92AB-4096-8771-890DDD83B98D}" dt="2023-10-15T02:06:18.059" v="1"/>
          <ac:picMkLst>
            <pc:docMk/>
            <pc:sldMk cId="125588227" sldId="267"/>
            <ac:picMk id="8" creationId="{1D016E29-27CF-7669-521B-6ADD1DC3B940}"/>
          </ac:picMkLst>
        </pc:picChg>
        <pc:picChg chg="add mod ord">
          <ac:chgData name="Danilo Henrique Achcar" userId="855bc4c226b78800" providerId="Windows Live" clId="Web-{2D5E39EE-92AB-4096-8771-890DDD83B98D}" dt="2023-10-15T02:22:20.319" v="35"/>
          <ac:picMkLst>
            <pc:docMk/>
            <pc:sldMk cId="125588227" sldId="267"/>
            <ac:picMk id="11" creationId="{760BC27C-A0B0-853B-36D5-59D0C1862BAC}"/>
          </ac:picMkLst>
        </pc:picChg>
      </pc:sldChg>
      <pc:sldChg chg="addSp delSp modSp">
        <pc:chgData name="Danilo Henrique Achcar" userId="855bc4c226b78800" providerId="Windows Live" clId="Web-{2D5E39EE-92AB-4096-8771-890DDD83B98D}" dt="2023-10-15T02:22:24.835" v="36"/>
        <pc:sldMkLst>
          <pc:docMk/>
          <pc:sldMk cId="1773626916" sldId="268"/>
        </pc:sldMkLst>
        <pc:spChg chg="add del mod">
          <ac:chgData name="Danilo Henrique Achcar" userId="855bc4c226b78800" providerId="Windows Live" clId="Web-{2D5E39EE-92AB-4096-8771-890DDD83B98D}" dt="2023-10-15T02:21:13.645" v="19"/>
          <ac:spMkLst>
            <pc:docMk/>
            <pc:sldMk cId="1773626916" sldId="268"/>
            <ac:spMk id="6" creationId="{58695258-F7FF-BD6E-75D0-FFF32840F1DB}"/>
          </ac:spMkLst>
        </pc:spChg>
        <pc:spChg chg="add del mod">
          <ac:chgData name="Danilo Henrique Achcar" userId="855bc4c226b78800" providerId="Windows Live" clId="Web-{2D5E39EE-92AB-4096-8771-890DDD83B98D}" dt="2023-10-15T02:22:24.835" v="36"/>
          <ac:spMkLst>
            <pc:docMk/>
            <pc:sldMk cId="1773626916" sldId="268"/>
            <ac:spMk id="10" creationId="{CA070736-8CD3-3D77-063F-1A28249BE32D}"/>
          </ac:spMkLst>
        </pc:spChg>
        <pc:picChg chg="add del mod ord">
          <ac:chgData name="Danilo Henrique Achcar" userId="855bc4c226b78800" providerId="Windows Live" clId="Web-{2D5E39EE-92AB-4096-8771-890DDD83B98D}" dt="2023-10-15T02:21:58.600" v="33"/>
          <ac:picMkLst>
            <pc:docMk/>
            <pc:sldMk cId="1773626916" sldId="268"/>
            <ac:picMk id="7" creationId="{35838139-6842-0F9B-1401-A71B705DDC2D}"/>
          </ac:picMkLst>
        </pc:picChg>
        <pc:picChg chg="del">
          <ac:chgData name="Danilo Henrique Achcar" userId="855bc4c226b78800" providerId="Windows Live" clId="Web-{2D5E39EE-92AB-4096-8771-890DDD83B98D}" dt="2023-10-15T02:06:19.918" v="2"/>
          <ac:picMkLst>
            <pc:docMk/>
            <pc:sldMk cId="1773626916" sldId="268"/>
            <ac:picMk id="8" creationId="{B86892DF-3F79-E7D1-B657-32C7D1C25B70}"/>
          </ac:picMkLst>
        </pc:picChg>
        <pc:picChg chg="add mod ord">
          <ac:chgData name="Danilo Henrique Achcar" userId="855bc4c226b78800" providerId="Windows Live" clId="Web-{2D5E39EE-92AB-4096-8771-890DDD83B98D}" dt="2023-10-15T02:22:24.835" v="36"/>
          <ac:picMkLst>
            <pc:docMk/>
            <pc:sldMk cId="1773626916" sldId="268"/>
            <ac:picMk id="11" creationId="{5DA920CA-F6A1-43F4-E0E6-32EB57BCCD73}"/>
          </ac:picMkLst>
        </pc:picChg>
      </pc:sldChg>
      <pc:sldChg chg="addSp delSp modSp">
        <pc:chgData name="Danilo Henrique Achcar" userId="855bc4c226b78800" providerId="Windows Live" clId="Web-{2D5E39EE-92AB-4096-8771-890DDD83B98D}" dt="2023-10-15T02:22:29.319" v="37"/>
        <pc:sldMkLst>
          <pc:docMk/>
          <pc:sldMk cId="1140279638" sldId="269"/>
        </pc:sldMkLst>
        <pc:spChg chg="add del mod">
          <ac:chgData name="Danilo Henrique Achcar" userId="855bc4c226b78800" providerId="Windows Live" clId="Web-{2D5E39EE-92AB-4096-8771-890DDD83B98D}" dt="2023-10-15T02:22:29.319" v="37"/>
          <ac:spMkLst>
            <pc:docMk/>
            <pc:sldMk cId="1140279638" sldId="269"/>
            <ac:spMk id="6" creationId="{D3B289F0-4422-4688-AD59-76E8C53D6448}"/>
          </ac:spMkLst>
        </pc:spChg>
        <pc:picChg chg="add mod ord">
          <ac:chgData name="Danilo Henrique Achcar" userId="855bc4c226b78800" providerId="Windows Live" clId="Web-{2D5E39EE-92AB-4096-8771-890DDD83B98D}" dt="2023-10-15T02:22:29.319" v="37"/>
          <ac:picMkLst>
            <pc:docMk/>
            <pc:sldMk cId="1140279638" sldId="269"/>
            <ac:picMk id="7" creationId="{AFC73C48-4161-DA37-8040-BD7BEB59B0AE}"/>
          </ac:picMkLst>
        </pc:picChg>
        <pc:picChg chg="del">
          <ac:chgData name="Danilo Henrique Achcar" userId="855bc4c226b78800" providerId="Windows Live" clId="Web-{2D5E39EE-92AB-4096-8771-890DDD83B98D}" dt="2023-10-15T02:06:22.403" v="3"/>
          <ac:picMkLst>
            <pc:docMk/>
            <pc:sldMk cId="1140279638" sldId="269"/>
            <ac:picMk id="8" creationId="{93279822-4B7F-CD07-12AD-5F6500C8BCCA}"/>
          </ac:picMkLst>
        </pc:picChg>
      </pc:sldChg>
      <pc:sldChg chg="addSp delSp modSp">
        <pc:chgData name="Danilo Henrique Achcar" userId="855bc4c226b78800" providerId="Windows Live" clId="Web-{2D5E39EE-92AB-4096-8771-890DDD83B98D}" dt="2023-10-15T02:22:35.366" v="38"/>
        <pc:sldMkLst>
          <pc:docMk/>
          <pc:sldMk cId="3372733852" sldId="270"/>
        </pc:sldMkLst>
        <pc:spChg chg="add del mod">
          <ac:chgData name="Danilo Henrique Achcar" userId="855bc4c226b78800" providerId="Windows Live" clId="Web-{2D5E39EE-92AB-4096-8771-890DDD83B98D}" dt="2023-10-15T02:22:35.366" v="38"/>
          <ac:spMkLst>
            <pc:docMk/>
            <pc:sldMk cId="3372733852" sldId="270"/>
            <ac:spMk id="6" creationId="{FE15C5D9-F8C2-8DC1-12FD-1C668D76CBB2}"/>
          </ac:spMkLst>
        </pc:spChg>
        <pc:picChg chg="del">
          <ac:chgData name="Danilo Henrique Achcar" userId="855bc4c226b78800" providerId="Windows Live" clId="Web-{2D5E39EE-92AB-4096-8771-890DDD83B98D}" dt="2023-10-15T02:06:24.418" v="4"/>
          <ac:picMkLst>
            <pc:docMk/>
            <pc:sldMk cId="3372733852" sldId="270"/>
            <ac:picMk id="7" creationId="{8CA2E2DB-B7B4-655C-9DC4-34AA54C474E3}"/>
          </ac:picMkLst>
        </pc:picChg>
        <pc:picChg chg="add mod ord">
          <ac:chgData name="Danilo Henrique Achcar" userId="855bc4c226b78800" providerId="Windows Live" clId="Web-{2D5E39EE-92AB-4096-8771-890DDD83B98D}" dt="2023-10-15T02:22:35.366" v="38"/>
          <ac:picMkLst>
            <pc:docMk/>
            <pc:sldMk cId="3372733852" sldId="270"/>
            <ac:picMk id="8" creationId="{AF79907E-E225-4486-B94A-09E2A1BEF3FE}"/>
          </ac:picMkLst>
        </pc:picChg>
      </pc:sldChg>
      <pc:sldChg chg="addSp delSp modSp">
        <pc:chgData name="Danilo Henrique Achcar" userId="855bc4c226b78800" providerId="Windows Live" clId="Web-{2D5E39EE-92AB-4096-8771-890DDD83B98D}" dt="2023-10-15T02:22:40.429" v="39"/>
        <pc:sldMkLst>
          <pc:docMk/>
          <pc:sldMk cId="2280686330" sldId="271"/>
        </pc:sldMkLst>
        <pc:spChg chg="add del mod">
          <ac:chgData name="Danilo Henrique Achcar" userId="855bc4c226b78800" providerId="Windows Live" clId="Web-{2D5E39EE-92AB-4096-8771-890DDD83B98D}" dt="2023-10-15T02:22:40.429" v="39"/>
          <ac:spMkLst>
            <pc:docMk/>
            <pc:sldMk cId="2280686330" sldId="271"/>
            <ac:spMk id="6" creationId="{17A84CC9-A1F4-A63B-F9DD-CC0C2D8073D2}"/>
          </ac:spMkLst>
        </pc:spChg>
        <pc:picChg chg="del">
          <ac:chgData name="Danilo Henrique Achcar" userId="855bc4c226b78800" providerId="Windows Live" clId="Web-{2D5E39EE-92AB-4096-8771-890DDD83B98D}" dt="2023-10-15T02:06:26.231" v="5"/>
          <ac:picMkLst>
            <pc:docMk/>
            <pc:sldMk cId="2280686330" sldId="271"/>
            <ac:picMk id="7" creationId="{E0E588D1-23E3-0D0C-2C42-8FC321990745}"/>
          </ac:picMkLst>
        </pc:picChg>
        <pc:picChg chg="add mod ord">
          <ac:chgData name="Danilo Henrique Achcar" userId="855bc4c226b78800" providerId="Windows Live" clId="Web-{2D5E39EE-92AB-4096-8771-890DDD83B98D}" dt="2023-10-15T02:22:40.429" v="39"/>
          <ac:picMkLst>
            <pc:docMk/>
            <pc:sldMk cId="2280686330" sldId="271"/>
            <ac:picMk id="8" creationId="{14675F26-786D-4FF6-FCF5-E9C9B90674A3}"/>
          </ac:picMkLst>
        </pc:picChg>
      </pc:sldChg>
      <pc:sldChg chg="addSp delSp modSp">
        <pc:chgData name="Danilo Henrique Achcar" userId="855bc4c226b78800" providerId="Windows Live" clId="Web-{2D5E39EE-92AB-4096-8771-890DDD83B98D}" dt="2023-10-15T02:22:46.492" v="40"/>
        <pc:sldMkLst>
          <pc:docMk/>
          <pc:sldMk cId="1809078277" sldId="272"/>
        </pc:sldMkLst>
        <pc:spChg chg="add del mod">
          <ac:chgData name="Danilo Henrique Achcar" userId="855bc4c226b78800" providerId="Windows Live" clId="Web-{2D5E39EE-92AB-4096-8771-890DDD83B98D}" dt="2023-10-15T02:22:46.492" v="40"/>
          <ac:spMkLst>
            <pc:docMk/>
            <pc:sldMk cId="1809078277" sldId="272"/>
            <ac:spMk id="6" creationId="{76BDBDF5-1714-79CE-197B-37A15F732FF7}"/>
          </ac:spMkLst>
        </pc:spChg>
        <pc:picChg chg="del">
          <ac:chgData name="Danilo Henrique Achcar" userId="855bc4c226b78800" providerId="Windows Live" clId="Web-{2D5E39EE-92AB-4096-8771-890DDD83B98D}" dt="2023-10-15T02:06:27.887" v="6"/>
          <ac:picMkLst>
            <pc:docMk/>
            <pc:sldMk cId="1809078277" sldId="272"/>
            <ac:picMk id="7" creationId="{2948955A-BC30-0EA6-6379-E20324FE9936}"/>
          </ac:picMkLst>
        </pc:picChg>
        <pc:picChg chg="add mod ord">
          <ac:chgData name="Danilo Henrique Achcar" userId="855bc4c226b78800" providerId="Windows Live" clId="Web-{2D5E39EE-92AB-4096-8771-890DDD83B98D}" dt="2023-10-15T02:22:46.492" v="40"/>
          <ac:picMkLst>
            <pc:docMk/>
            <pc:sldMk cId="1809078277" sldId="272"/>
            <ac:picMk id="8" creationId="{EF086121-5102-011F-6C8A-6267D9ECBC30}"/>
          </ac:picMkLst>
        </pc:picChg>
      </pc:sldChg>
      <pc:sldChg chg="addSp delSp modSp">
        <pc:chgData name="Danilo Henrique Achcar" userId="855bc4c226b78800" providerId="Windows Live" clId="Web-{2D5E39EE-92AB-4096-8771-890DDD83B98D}" dt="2023-10-15T02:23:11.430" v="43"/>
        <pc:sldMkLst>
          <pc:docMk/>
          <pc:sldMk cId="1783113241" sldId="273"/>
        </pc:sldMkLst>
        <pc:spChg chg="add del mod">
          <ac:chgData name="Danilo Henrique Achcar" userId="855bc4c226b78800" providerId="Windows Live" clId="Web-{2D5E39EE-92AB-4096-8771-890DDD83B98D}" dt="2023-10-15T02:23:11.430" v="43"/>
          <ac:spMkLst>
            <pc:docMk/>
            <pc:sldMk cId="1783113241" sldId="273"/>
            <ac:spMk id="6" creationId="{85532B39-B770-599F-1BA0-48CADE1A860B}"/>
          </ac:spMkLst>
        </pc:spChg>
        <pc:picChg chg="add mod ord">
          <ac:chgData name="Danilo Henrique Achcar" userId="855bc4c226b78800" providerId="Windows Live" clId="Web-{2D5E39EE-92AB-4096-8771-890DDD83B98D}" dt="2023-10-15T02:23:11.430" v="43"/>
          <ac:picMkLst>
            <pc:docMk/>
            <pc:sldMk cId="1783113241" sldId="273"/>
            <ac:picMk id="7" creationId="{07B7087C-BE0C-7CBC-F110-50FFBCAA7F2A}"/>
          </ac:picMkLst>
        </pc:picChg>
        <pc:picChg chg="del">
          <ac:chgData name="Danilo Henrique Achcar" userId="855bc4c226b78800" providerId="Windows Live" clId="Web-{2D5E39EE-92AB-4096-8771-890DDD83B98D}" dt="2023-10-15T02:21:42.834" v="22"/>
          <ac:picMkLst>
            <pc:docMk/>
            <pc:sldMk cId="1783113241" sldId="273"/>
            <ac:picMk id="8" creationId="{6C038CD4-933E-9288-F64A-967C9E70C846}"/>
          </ac:picMkLst>
        </pc:picChg>
      </pc:sldChg>
      <pc:sldChg chg="addSp delSp modSp">
        <pc:chgData name="Danilo Henrique Achcar" userId="855bc4c226b78800" providerId="Windows Live" clId="Web-{2D5E39EE-92AB-4096-8771-890DDD83B98D}" dt="2023-10-15T02:23:17.180" v="44"/>
        <pc:sldMkLst>
          <pc:docMk/>
          <pc:sldMk cId="1590880116" sldId="274"/>
        </pc:sldMkLst>
        <pc:spChg chg="add del mod">
          <ac:chgData name="Danilo Henrique Achcar" userId="855bc4c226b78800" providerId="Windows Live" clId="Web-{2D5E39EE-92AB-4096-8771-890DDD83B98D}" dt="2023-10-15T02:23:17.180" v="44"/>
          <ac:spMkLst>
            <pc:docMk/>
            <pc:sldMk cId="1590880116" sldId="274"/>
            <ac:spMk id="7" creationId="{050A0D17-69C0-D415-AEE5-C634747BD6E3}"/>
          </ac:spMkLst>
        </pc:spChg>
        <pc:picChg chg="del">
          <ac:chgData name="Danilo Henrique Achcar" userId="855bc4c226b78800" providerId="Windows Live" clId="Web-{2D5E39EE-92AB-4096-8771-890DDD83B98D}" dt="2023-10-15T02:21:43.787" v="23"/>
          <ac:picMkLst>
            <pc:docMk/>
            <pc:sldMk cId="1590880116" sldId="274"/>
            <ac:picMk id="3" creationId="{8C7EDBFF-858B-4831-D554-399AE8AA65F0}"/>
          </ac:picMkLst>
        </pc:picChg>
        <pc:picChg chg="add mod ord">
          <ac:chgData name="Danilo Henrique Achcar" userId="855bc4c226b78800" providerId="Windows Live" clId="Web-{2D5E39EE-92AB-4096-8771-890DDD83B98D}" dt="2023-10-15T02:23:17.180" v="44"/>
          <ac:picMkLst>
            <pc:docMk/>
            <pc:sldMk cId="1590880116" sldId="274"/>
            <ac:picMk id="8" creationId="{B3D619C6-D6E8-5B03-0B91-94B54862F508}"/>
          </ac:picMkLst>
        </pc:picChg>
      </pc:sldChg>
      <pc:sldChg chg="addSp delSp modSp">
        <pc:chgData name="Danilo Henrique Achcar" userId="855bc4c226b78800" providerId="Windows Live" clId="Web-{2D5E39EE-92AB-4096-8771-890DDD83B98D}" dt="2023-10-15T02:23:24.529" v="45"/>
        <pc:sldMkLst>
          <pc:docMk/>
          <pc:sldMk cId="3731102173" sldId="275"/>
        </pc:sldMkLst>
        <pc:spChg chg="add del mod">
          <ac:chgData name="Danilo Henrique Achcar" userId="855bc4c226b78800" providerId="Windows Live" clId="Web-{2D5E39EE-92AB-4096-8771-890DDD83B98D}" dt="2023-10-15T02:23:24.529" v="45"/>
          <ac:spMkLst>
            <pc:docMk/>
            <pc:sldMk cId="3731102173" sldId="275"/>
            <ac:spMk id="6" creationId="{A58CE570-C044-C982-11E7-AC1977877E01}"/>
          </ac:spMkLst>
        </pc:spChg>
        <pc:picChg chg="add mod ord">
          <ac:chgData name="Danilo Henrique Achcar" userId="855bc4c226b78800" providerId="Windows Live" clId="Web-{2D5E39EE-92AB-4096-8771-890DDD83B98D}" dt="2023-10-15T02:23:24.529" v="45"/>
          <ac:picMkLst>
            <pc:docMk/>
            <pc:sldMk cId="3731102173" sldId="275"/>
            <ac:picMk id="7" creationId="{5CEF4583-D13B-130A-B5EC-0AD5B0DF2622}"/>
          </ac:picMkLst>
        </pc:picChg>
        <pc:picChg chg="del">
          <ac:chgData name="Danilo Henrique Achcar" userId="855bc4c226b78800" providerId="Windows Live" clId="Web-{2D5E39EE-92AB-4096-8771-890DDD83B98D}" dt="2023-10-15T02:21:44.740" v="24"/>
          <ac:picMkLst>
            <pc:docMk/>
            <pc:sldMk cId="3731102173" sldId="275"/>
            <ac:picMk id="9" creationId="{AE70FCCE-B4CD-CBDE-BB4B-D0ADF24FBEC7}"/>
          </ac:picMkLst>
        </pc:picChg>
      </pc:sldChg>
      <pc:sldChg chg="addSp delSp modSp">
        <pc:chgData name="Danilo Henrique Achcar" userId="855bc4c226b78800" providerId="Windows Live" clId="Web-{2D5E39EE-92AB-4096-8771-890DDD83B98D}" dt="2023-10-15T02:23:34.467" v="46"/>
        <pc:sldMkLst>
          <pc:docMk/>
          <pc:sldMk cId="198947854" sldId="278"/>
        </pc:sldMkLst>
        <pc:spChg chg="add del mod">
          <ac:chgData name="Danilo Henrique Achcar" userId="855bc4c226b78800" providerId="Windows Live" clId="Web-{2D5E39EE-92AB-4096-8771-890DDD83B98D}" dt="2023-10-15T02:23:34.467" v="46"/>
          <ac:spMkLst>
            <pc:docMk/>
            <pc:sldMk cId="198947854" sldId="278"/>
            <ac:spMk id="7" creationId="{20B3B6D5-401F-6F2A-4F8B-97101E83B07B}"/>
          </ac:spMkLst>
        </pc:spChg>
        <pc:picChg chg="del">
          <ac:chgData name="Danilo Henrique Achcar" userId="855bc4c226b78800" providerId="Windows Live" clId="Web-{2D5E39EE-92AB-4096-8771-890DDD83B98D}" dt="2023-10-15T02:21:46.506" v="25"/>
          <ac:picMkLst>
            <pc:docMk/>
            <pc:sldMk cId="198947854" sldId="278"/>
            <ac:picMk id="3" creationId="{00CE187C-E7B8-C1E2-7608-3FDC20A323EC}"/>
          </ac:picMkLst>
        </pc:picChg>
        <pc:picChg chg="add mod ord">
          <ac:chgData name="Danilo Henrique Achcar" userId="855bc4c226b78800" providerId="Windows Live" clId="Web-{2D5E39EE-92AB-4096-8771-890DDD83B98D}" dt="2023-10-15T02:23:34.467" v="46"/>
          <ac:picMkLst>
            <pc:docMk/>
            <pc:sldMk cId="198947854" sldId="278"/>
            <ac:picMk id="8" creationId="{B820168A-5030-ECE0-5E86-DFBFAABFAD98}"/>
          </ac:picMkLst>
        </pc:picChg>
      </pc:sldChg>
      <pc:sldChg chg="addSp delSp modSp">
        <pc:chgData name="Danilo Henrique Achcar" userId="855bc4c226b78800" providerId="Windows Live" clId="Web-{2D5E39EE-92AB-4096-8771-890DDD83B98D}" dt="2023-10-15T02:23:40.060" v="47"/>
        <pc:sldMkLst>
          <pc:docMk/>
          <pc:sldMk cId="3172429480" sldId="279"/>
        </pc:sldMkLst>
        <pc:spChg chg="add del mod">
          <ac:chgData name="Danilo Henrique Achcar" userId="855bc4c226b78800" providerId="Windows Live" clId="Web-{2D5E39EE-92AB-4096-8771-890DDD83B98D}" dt="2023-10-15T02:23:40.060" v="47"/>
          <ac:spMkLst>
            <pc:docMk/>
            <pc:sldMk cId="3172429480" sldId="279"/>
            <ac:spMk id="7" creationId="{EF5B60CB-DEA8-BD43-EC79-67D29D8B42E1}"/>
          </ac:spMkLst>
        </pc:spChg>
        <pc:picChg chg="del">
          <ac:chgData name="Danilo Henrique Achcar" userId="855bc4c226b78800" providerId="Windows Live" clId="Web-{2D5E39EE-92AB-4096-8771-890DDD83B98D}" dt="2023-10-15T02:21:47.959" v="26"/>
          <ac:picMkLst>
            <pc:docMk/>
            <pc:sldMk cId="3172429480" sldId="279"/>
            <ac:picMk id="3" creationId="{143445DA-9020-3000-23A2-780FA6141D71}"/>
          </ac:picMkLst>
        </pc:picChg>
        <pc:picChg chg="add mod ord">
          <ac:chgData name="Danilo Henrique Achcar" userId="855bc4c226b78800" providerId="Windows Live" clId="Web-{2D5E39EE-92AB-4096-8771-890DDD83B98D}" dt="2023-10-15T02:23:40.060" v="47"/>
          <ac:picMkLst>
            <pc:docMk/>
            <pc:sldMk cId="3172429480" sldId="279"/>
            <ac:picMk id="8" creationId="{13C2EC9E-2E9F-77A2-5D54-C2491F4D2B97}"/>
          </ac:picMkLst>
        </pc:picChg>
      </pc:sldChg>
      <pc:sldChg chg="addSp delSp modSp">
        <pc:chgData name="Danilo Henrique Achcar" userId="855bc4c226b78800" providerId="Windows Live" clId="Web-{2D5E39EE-92AB-4096-8771-890DDD83B98D}" dt="2023-10-15T02:23:45.686" v="48"/>
        <pc:sldMkLst>
          <pc:docMk/>
          <pc:sldMk cId="2397095704" sldId="280"/>
        </pc:sldMkLst>
        <pc:spChg chg="add del mod">
          <ac:chgData name="Danilo Henrique Achcar" userId="855bc4c226b78800" providerId="Windows Live" clId="Web-{2D5E39EE-92AB-4096-8771-890DDD83B98D}" dt="2023-10-15T02:23:45.686" v="48"/>
          <ac:spMkLst>
            <pc:docMk/>
            <pc:sldMk cId="2397095704" sldId="280"/>
            <ac:spMk id="7" creationId="{82DE22A5-08E6-AF0D-EDC0-CA6DB822BF70}"/>
          </ac:spMkLst>
        </pc:spChg>
        <pc:picChg chg="del">
          <ac:chgData name="Danilo Henrique Achcar" userId="855bc4c226b78800" providerId="Windows Live" clId="Web-{2D5E39EE-92AB-4096-8771-890DDD83B98D}" dt="2023-10-15T02:21:48.662" v="27"/>
          <ac:picMkLst>
            <pc:docMk/>
            <pc:sldMk cId="2397095704" sldId="280"/>
            <ac:picMk id="3" creationId="{F376EC11-5054-F7A6-1D9E-212BC18BD158}"/>
          </ac:picMkLst>
        </pc:picChg>
        <pc:picChg chg="add mod ord">
          <ac:chgData name="Danilo Henrique Achcar" userId="855bc4c226b78800" providerId="Windows Live" clId="Web-{2D5E39EE-92AB-4096-8771-890DDD83B98D}" dt="2023-10-15T02:23:45.686" v="48"/>
          <ac:picMkLst>
            <pc:docMk/>
            <pc:sldMk cId="2397095704" sldId="280"/>
            <ac:picMk id="8" creationId="{4C2E7824-F8E0-18C0-CBEE-7F1B5499251D}"/>
          </ac:picMkLst>
        </pc:picChg>
      </pc:sldChg>
      <pc:sldChg chg="addSp delSp modSp">
        <pc:chgData name="Danilo Henrique Achcar" userId="855bc4c226b78800" providerId="Windows Live" clId="Web-{2D5E39EE-92AB-4096-8771-890DDD83B98D}" dt="2023-10-15T02:23:55.858" v="49"/>
        <pc:sldMkLst>
          <pc:docMk/>
          <pc:sldMk cId="876441339" sldId="283"/>
        </pc:sldMkLst>
        <pc:spChg chg="add del mod">
          <ac:chgData name="Danilo Henrique Achcar" userId="855bc4c226b78800" providerId="Windows Live" clId="Web-{2D5E39EE-92AB-4096-8771-890DDD83B98D}" dt="2023-10-15T02:23:55.858" v="49"/>
          <ac:spMkLst>
            <pc:docMk/>
            <pc:sldMk cId="876441339" sldId="283"/>
            <ac:spMk id="7" creationId="{CEDDB41B-5D6D-7412-0EF9-A68C52A13B41}"/>
          </ac:spMkLst>
        </pc:spChg>
        <pc:picChg chg="del">
          <ac:chgData name="Danilo Henrique Achcar" userId="855bc4c226b78800" providerId="Windows Live" clId="Web-{2D5E39EE-92AB-4096-8771-890DDD83B98D}" dt="2023-10-15T02:21:50.225" v="28"/>
          <ac:picMkLst>
            <pc:docMk/>
            <pc:sldMk cId="876441339" sldId="283"/>
            <ac:picMk id="3" creationId="{4397E375-FAAF-AE53-B911-E72F544F91C7}"/>
          </ac:picMkLst>
        </pc:picChg>
        <pc:picChg chg="add mod ord">
          <ac:chgData name="Danilo Henrique Achcar" userId="855bc4c226b78800" providerId="Windows Live" clId="Web-{2D5E39EE-92AB-4096-8771-890DDD83B98D}" dt="2023-10-15T02:23:55.858" v="49"/>
          <ac:picMkLst>
            <pc:docMk/>
            <pc:sldMk cId="876441339" sldId="283"/>
            <ac:picMk id="8" creationId="{3899C61D-C396-43B1-3D60-0B38A6A7AED8}"/>
          </ac:picMkLst>
        </pc:picChg>
      </pc:sldChg>
      <pc:sldChg chg="addSp delSp modSp">
        <pc:chgData name="Danilo Henrique Achcar" userId="855bc4c226b78800" providerId="Windows Live" clId="Web-{2D5E39EE-92AB-4096-8771-890DDD83B98D}" dt="2023-10-15T02:24:00.561" v="50"/>
        <pc:sldMkLst>
          <pc:docMk/>
          <pc:sldMk cId="1461540839" sldId="284"/>
        </pc:sldMkLst>
        <pc:spChg chg="add del mod">
          <ac:chgData name="Danilo Henrique Achcar" userId="855bc4c226b78800" providerId="Windows Live" clId="Web-{2D5E39EE-92AB-4096-8771-890DDD83B98D}" dt="2023-10-15T02:24:00.561" v="50"/>
          <ac:spMkLst>
            <pc:docMk/>
            <pc:sldMk cId="1461540839" sldId="284"/>
            <ac:spMk id="7" creationId="{1DBFE19A-7415-D40B-2683-43907CA87818}"/>
          </ac:spMkLst>
        </pc:spChg>
        <pc:picChg chg="del">
          <ac:chgData name="Danilo Henrique Achcar" userId="855bc4c226b78800" providerId="Windows Live" clId="Web-{2D5E39EE-92AB-4096-8771-890DDD83B98D}" dt="2023-10-15T02:21:51.365" v="29"/>
          <ac:picMkLst>
            <pc:docMk/>
            <pc:sldMk cId="1461540839" sldId="284"/>
            <ac:picMk id="3" creationId="{7FB882AD-2D09-5D31-D7FB-CBB2D8A32D11}"/>
          </ac:picMkLst>
        </pc:picChg>
        <pc:picChg chg="add mod ord">
          <ac:chgData name="Danilo Henrique Achcar" userId="855bc4c226b78800" providerId="Windows Live" clId="Web-{2D5E39EE-92AB-4096-8771-890DDD83B98D}" dt="2023-10-15T02:24:00.561" v="50"/>
          <ac:picMkLst>
            <pc:docMk/>
            <pc:sldMk cId="1461540839" sldId="284"/>
            <ac:picMk id="8" creationId="{FA337B40-3C6C-18D2-37A2-E61095E7D74B}"/>
          </ac:picMkLst>
        </pc:picChg>
      </pc:sldChg>
      <pc:sldChg chg="addSp delSp modSp">
        <pc:chgData name="Danilo Henrique Achcar" userId="855bc4c226b78800" providerId="Windows Live" clId="Web-{2D5E39EE-92AB-4096-8771-890DDD83B98D}" dt="2023-10-15T02:24:05.374" v="51"/>
        <pc:sldMkLst>
          <pc:docMk/>
          <pc:sldMk cId="2073817049" sldId="285"/>
        </pc:sldMkLst>
        <pc:spChg chg="add del mod">
          <ac:chgData name="Danilo Henrique Achcar" userId="855bc4c226b78800" providerId="Windows Live" clId="Web-{2D5E39EE-92AB-4096-8771-890DDD83B98D}" dt="2023-10-15T02:24:05.374" v="51"/>
          <ac:spMkLst>
            <pc:docMk/>
            <pc:sldMk cId="2073817049" sldId="285"/>
            <ac:spMk id="7" creationId="{386C1575-01B1-D2B1-8F6B-EE8333D05AC2}"/>
          </ac:spMkLst>
        </pc:spChg>
        <pc:picChg chg="del">
          <ac:chgData name="Danilo Henrique Achcar" userId="855bc4c226b78800" providerId="Windows Live" clId="Web-{2D5E39EE-92AB-4096-8771-890DDD83B98D}" dt="2023-10-15T02:21:52.225" v="30"/>
          <ac:picMkLst>
            <pc:docMk/>
            <pc:sldMk cId="2073817049" sldId="285"/>
            <ac:picMk id="3" creationId="{BF920A1D-459C-22B3-5B68-C692CB57D4C6}"/>
          </ac:picMkLst>
        </pc:picChg>
        <pc:picChg chg="add mod ord">
          <ac:chgData name="Danilo Henrique Achcar" userId="855bc4c226b78800" providerId="Windows Live" clId="Web-{2D5E39EE-92AB-4096-8771-890DDD83B98D}" dt="2023-10-15T02:24:05.374" v="51"/>
          <ac:picMkLst>
            <pc:docMk/>
            <pc:sldMk cId="2073817049" sldId="285"/>
            <ac:picMk id="8" creationId="{6D5BCDA0-5181-5514-2E69-93F5C622A040}"/>
          </ac:picMkLst>
        </pc:picChg>
      </pc:sldChg>
      <pc:sldChg chg="addSp delSp modSp add replId">
        <pc:chgData name="Danilo Henrique Achcar" userId="855bc4c226b78800" providerId="Windows Live" clId="Web-{2D5E39EE-92AB-4096-8771-890DDD83B98D}" dt="2023-10-15T02:22:51.836" v="41"/>
        <pc:sldMkLst>
          <pc:docMk/>
          <pc:sldMk cId="2213776557" sldId="286"/>
        </pc:sldMkLst>
        <pc:spChg chg="del">
          <ac:chgData name="Danilo Henrique Achcar" userId="855bc4c226b78800" providerId="Windows Live" clId="Web-{2D5E39EE-92AB-4096-8771-890DDD83B98D}" dt="2023-10-15T02:22:51.836" v="41"/>
          <ac:spMkLst>
            <pc:docMk/>
            <pc:sldMk cId="2213776557" sldId="286"/>
            <ac:spMk id="6" creationId="{76BDBDF5-1714-79CE-197B-37A15F732FF7}"/>
          </ac:spMkLst>
        </pc:spChg>
        <pc:picChg chg="add mod ord">
          <ac:chgData name="Danilo Henrique Achcar" userId="855bc4c226b78800" providerId="Windows Live" clId="Web-{2D5E39EE-92AB-4096-8771-890DDD83B98D}" dt="2023-10-15T02:22:51.836" v="41"/>
          <ac:picMkLst>
            <pc:docMk/>
            <pc:sldMk cId="2213776557" sldId="286"/>
            <ac:picMk id="3" creationId="{8EE501DA-4A84-AD38-BA49-2F4DE5B32B0A}"/>
          </ac:picMkLst>
        </pc:picChg>
      </pc:sldChg>
      <pc:sldChg chg="addSp delSp modSp add replId">
        <pc:chgData name="Danilo Henrique Achcar" userId="855bc4c226b78800" providerId="Windows Live" clId="Web-{2D5E39EE-92AB-4096-8771-890DDD83B98D}" dt="2023-10-15T02:23:02.305" v="42"/>
        <pc:sldMkLst>
          <pc:docMk/>
          <pc:sldMk cId="6395551" sldId="287"/>
        </pc:sldMkLst>
        <pc:spChg chg="del">
          <ac:chgData name="Danilo Henrique Achcar" userId="855bc4c226b78800" providerId="Windows Live" clId="Web-{2D5E39EE-92AB-4096-8771-890DDD83B98D}" dt="2023-10-15T02:23:02.305" v="42"/>
          <ac:spMkLst>
            <pc:docMk/>
            <pc:sldMk cId="6395551" sldId="287"/>
            <ac:spMk id="6" creationId="{76BDBDF5-1714-79CE-197B-37A15F732FF7}"/>
          </ac:spMkLst>
        </pc:spChg>
        <pc:picChg chg="add mod ord">
          <ac:chgData name="Danilo Henrique Achcar" userId="855bc4c226b78800" providerId="Windows Live" clId="Web-{2D5E39EE-92AB-4096-8771-890DDD83B98D}" dt="2023-10-15T02:23:02.305" v="42"/>
          <ac:picMkLst>
            <pc:docMk/>
            <pc:sldMk cId="6395551" sldId="287"/>
            <ac:picMk id="3" creationId="{FB4D0A48-1638-19F0-133E-6F77CD16F56C}"/>
          </ac:picMkLst>
        </pc:picChg>
      </pc:sldChg>
    </pc:docChg>
  </pc:docChgLst>
  <pc:docChgLst>
    <pc:chgData name="Danilo Henrique Achcar" userId="855bc4c226b78800" providerId="Windows Live" clId="Web-{3550984F-0481-4D48-8024-D8527C189ED1}"/>
    <pc:docChg chg="modSld">
      <pc:chgData name="Danilo Henrique Achcar" userId="855bc4c226b78800" providerId="Windows Live" clId="Web-{3550984F-0481-4D48-8024-D8527C189ED1}" dt="2023-10-16T00:13:34.265" v="35" actId="20577"/>
      <pc:docMkLst>
        <pc:docMk/>
      </pc:docMkLst>
      <pc:sldChg chg="modSp">
        <pc:chgData name="Danilo Henrique Achcar" userId="855bc4c226b78800" providerId="Windows Live" clId="Web-{3550984F-0481-4D48-8024-D8527C189ED1}" dt="2023-10-16T00:13:34.265" v="35" actId="20577"/>
        <pc:sldMkLst>
          <pc:docMk/>
          <pc:sldMk cId="3044235386" sldId="291"/>
        </pc:sldMkLst>
        <pc:spChg chg="mod">
          <ac:chgData name="Danilo Henrique Achcar" userId="855bc4c226b78800" providerId="Windows Live" clId="Web-{3550984F-0481-4D48-8024-D8527C189ED1}" dt="2023-10-16T00:13:34.265" v="35" actId="20577"/>
          <ac:spMkLst>
            <pc:docMk/>
            <pc:sldMk cId="3044235386" sldId="291"/>
            <ac:spMk id="3" creationId="{CBC2AAAB-9375-D333-AFD7-55B1EB2D2284}"/>
          </ac:spMkLst>
        </pc:spChg>
      </pc:sldChg>
    </pc:docChg>
  </pc:docChgLst>
  <pc:docChgLst>
    <pc:chgData name="Danilo Henrique Achcar" userId="855bc4c226b78800" providerId="Windows Live" clId="Web-{8DE5DFF4-AED2-4050-AD03-DC78F152822B}"/>
    <pc:docChg chg="modSld">
      <pc:chgData name="Danilo Henrique Achcar" userId="855bc4c226b78800" providerId="Windows Live" clId="Web-{8DE5DFF4-AED2-4050-AD03-DC78F152822B}" dt="2023-10-09T03:33:31.205" v="25" actId="20577"/>
      <pc:docMkLst>
        <pc:docMk/>
      </pc:docMkLst>
      <pc:sldChg chg="addSp delSp modSp">
        <pc:chgData name="Danilo Henrique Achcar" userId="855bc4c226b78800" providerId="Windows Live" clId="Web-{8DE5DFF4-AED2-4050-AD03-DC78F152822B}" dt="2023-10-09T03:33:11.861" v="20" actId="1076"/>
        <pc:sldMkLst>
          <pc:docMk/>
          <pc:sldMk cId="63191219" sldId="276"/>
        </pc:sldMkLst>
        <pc:spChg chg="del mod">
          <ac:chgData name="Danilo Henrique Achcar" userId="855bc4c226b78800" providerId="Windows Live" clId="Web-{8DE5DFF4-AED2-4050-AD03-DC78F152822B}" dt="2023-10-09T03:32:13.687" v="6"/>
          <ac:spMkLst>
            <pc:docMk/>
            <pc:sldMk cId="63191219" sldId="276"/>
            <ac:spMk id="2" creationId="{0DAD6D47-0232-B2A1-0258-BAC95815F30D}"/>
          </ac:spMkLst>
        </pc:spChg>
        <pc:spChg chg="add mod">
          <ac:chgData name="Danilo Henrique Achcar" userId="855bc4c226b78800" providerId="Windows Live" clId="Web-{8DE5DFF4-AED2-4050-AD03-DC78F152822B}" dt="2023-10-09T03:33:11.861" v="20" actId="1076"/>
          <ac:spMkLst>
            <pc:docMk/>
            <pc:sldMk cId="63191219" sldId="276"/>
            <ac:spMk id="5" creationId="{6403C1ED-27F0-8F4D-F3DF-6F7FF645B4D7}"/>
          </ac:spMkLst>
        </pc:spChg>
      </pc:sldChg>
      <pc:sldChg chg="modSp">
        <pc:chgData name="Danilo Henrique Achcar" userId="855bc4c226b78800" providerId="Windows Live" clId="Web-{8DE5DFF4-AED2-4050-AD03-DC78F152822B}" dt="2023-10-09T03:33:16.986" v="21" actId="1076"/>
        <pc:sldMkLst>
          <pc:docMk/>
          <pc:sldMk cId="4224692358" sldId="277"/>
        </pc:sldMkLst>
        <pc:spChg chg="mod">
          <ac:chgData name="Danilo Henrique Achcar" userId="855bc4c226b78800" providerId="Windows Live" clId="Web-{8DE5DFF4-AED2-4050-AD03-DC78F152822B}" dt="2023-10-09T03:33:16.986" v="21" actId="1076"/>
          <ac:spMkLst>
            <pc:docMk/>
            <pc:sldMk cId="4224692358" sldId="277"/>
            <ac:spMk id="2" creationId="{0DAD6D47-0232-B2A1-0258-BAC95815F30D}"/>
          </ac:spMkLst>
        </pc:spChg>
      </pc:sldChg>
      <pc:sldChg chg="addSp delSp modSp">
        <pc:chgData name="Danilo Henrique Achcar" userId="855bc4c226b78800" providerId="Windows Live" clId="Web-{8DE5DFF4-AED2-4050-AD03-DC78F152822B}" dt="2023-10-09T03:33:31.205" v="25" actId="20577"/>
        <pc:sldMkLst>
          <pc:docMk/>
          <pc:sldMk cId="1688078377" sldId="281"/>
        </pc:sldMkLst>
        <pc:spChg chg="mod">
          <ac:chgData name="Danilo Henrique Achcar" userId="855bc4c226b78800" providerId="Windows Live" clId="Web-{8DE5DFF4-AED2-4050-AD03-DC78F152822B}" dt="2023-10-09T03:33:31.205" v="25" actId="20577"/>
          <ac:spMkLst>
            <pc:docMk/>
            <pc:sldMk cId="1688078377" sldId="281"/>
            <ac:spMk id="2" creationId="{0DAD6D47-0232-B2A1-0258-BAC95815F30D}"/>
          </ac:spMkLst>
        </pc:spChg>
        <pc:spChg chg="add del">
          <ac:chgData name="Danilo Henrique Achcar" userId="855bc4c226b78800" providerId="Windows Live" clId="Web-{8DE5DFF4-AED2-4050-AD03-DC78F152822B}" dt="2023-10-09T03:32:29.265" v="9"/>
          <ac:spMkLst>
            <pc:docMk/>
            <pc:sldMk cId="1688078377" sldId="281"/>
            <ac:spMk id="5" creationId="{33F9370A-AC0B-CDF0-59CC-9C81E0C57B48}"/>
          </ac:spMkLst>
        </pc:spChg>
      </pc:sldChg>
    </pc:docChg>
  </pc:docChgLst>
  <pc:docChgLst>
    <pc:chgData name="Danilo Henrique Achcar" userId="855bc4c226b78800" providerId="Windows Live" clId="Web-{DA338782-88AB-4F46-9640-DE827397F073}"/>
    <pc:docChg chg="addSld delSld modSld sldOrd">
      <pc:chgData name="Danilo Henrique Achcar" userId="855bc4c226b78800" providerId="Windows Live" clId="Web-{DA338782-88AB-4F46-9640-DE827397F073}" dt="2023-10-15T05:33:08.807" v="2497" actId="1076"/>
      <pc:docMkLst>
        <pc:docMk/>
      </pc:docMkLst>
      <pc:sldChg chg="modSp">
        <pc:chgData name="Danilo Henrique Achcar" userId="855bc4c226b78800" providerId="Windows Live" clId="Web-{DA338782-88AB-4F46-9640-DE827397F073}" dt="2023-10-15T04:57:46.188" v="1689" actId="20577"/>
        <pc:sldMkLst>
          <pc:docMk/>
          <pc:sldMk cId="464482702" sldId="262"/>
        </pc:sldMkLst>
        <pc:spChg chg="mod">
          <ac:chgData name="Danilo Henrique Achcar" userId="855bc4c226b78800" providerId="Windows Live" clId="Web-{DA338782-88AB-4F46-9640-DE827397F073}" dt="2023-10-15T04:57:46.188" v="1689" actId="20577"/>
          <ac:spMkLst>
            <pc:docMk/>
            <pc:sldMk cId="464482702" sldId="262"/>
            <ac:spMk id="3" creationId="{EC475B06-CA56-7961-8498-5047B9E962A6}"/>
          </ac:spMkLst>
        </pc:spChg>
      </pc:sldChg>
      <pc:sldChg chg="del">
        <pc:chgData name="Danilo Henrique Achcar" userId="855bc4c226b78800" providerId="Windows Live" clId="Web-{DA338782-88AB-4F46-9640-DE827397F073}" dt="2023-10-15T05:02:00.889" v="1821"/>
        <pc:sldMkLst>
          <pc:docMk/>
          <pc:sldMk cId="1140279638" sldId="269"/>
        </pc:sldMkLst>
      </pc:sldChg>
      <pc:sldChg chg="addSp delSp modSp ord">
        <pc:chgData name="Danilo Henrique Achcar" userId="855bc4c226b78800" providerId="Windows Live" clId="Web-{DA338782-88AB-4F46-9640-DE827397F073}" dt="2023-10-15T05:27:49.498" v="2224" actId="20577"/>
        <pc:sldMkLst>
          <pc:docMk/>
          <pc:sldMk cId="3372733852" sldId="270"/>
        </pc:sldMkLst>
        <pc:spChg chg="del">
          <ac:chgData name="Danilo Henrique Achcar" userId="855bc4c226b78800" providerId="Windows Live" clId="Web-{DA338782-88AB-4F46-9640-DE827397F073}" dt="2023-10-15T05:03:09.267" v="1829"/>
          <ac:spMkLst>
            <pc:docMk/>
            <pc:sldMk cId="3372733852" sldId="270"/>
            <ac:spMk id="2" creationId="{0DAD6D47-0232-B2A1-0258-BAC95815F30D}"/>
          </ac:spMkLst>
        </pc:spChg>
        <pc:spChg chg="del">
          <ac:chgData name="Danilo Henrique Achcar" userId="855bc4c226b78800" providerId="Windows Live" clId="Web-{DA338782-88AB-4F46-9640-DE827397F073}" dt="2023-10-15T05:03:15.298" v="1832"/>
          <ac:spMkLst>
            <pc:docMk/>
            <pc:sldMk cId="3372733852" sldId="270"/>
            <ac:spMk id="5" creationId="{F05E55F7-C89E-6A27-B034-6B6C00841306}"/>
          </ac:spMkLst>
        </pc:spChg>
        <pc:spChg chg="add del mod">
          <ac:chgData name="Danilo Henrique Achcar" userId="855bc4c226b78800" providerId="Windows Live" clId="Web-{DA338782-88AB-4F46-9640-DE827397F073}" dt="2023-10-15T05:03:15.298" v="1831"/>
          <ac:spMkLst>
            <pc:docMk/>
            <pc:sldMk cId="3372733852" sldId="270"/>
            <ac:spMk id="6" creationId="{8D4F4CD1-DD2C-1513-E392-467F61A7FE56}"/>
          </ac:spMkLst>
        </pc:spChg>
        <pc:spChg chg="add mod">
          <ac:chgData name="Danilo Henrique Achcar" userId="855bc4c226b78800" providerId="Windows Live" clId="Web-{DA338782-88AB-4F46-9640-DE827397F073}" dt="2023-10-15T05:03:16.157" v="1833"/>
          <ac:spMkLst>
            <pc:docMk/>
            <pc:sldMk cId="3372733852" sldId="270"/>
            <ac:spMk id="9" creationId="{71557299-EA22-7E50-B3F6-E8D6CC0ED9F1}"/>
          </ac:spMkLst>
        </pc:spChg>
        <pc:spChg chg="add mod">
          <ac:chgData name="Danilo Henrique Achcar" userId="855bc4c226b78800" providerId="Windows Live" clId="Web-{DA338782-88AB-4F46-9640-DE827397F073}" dt="2023-10-15T05:27:49.498" v="2224" actId="20577"/>
          <ac:spMkLst>
            <pc:docMk/>
            <pc:sldMk cId="3372733852" sldId="270"/>
            <ac:spMk id="11" creationId="{F608FB72-57AA-DC27-BCBB-89E22ACCB65E}"/>
          </ac:spMkLst>
        </pc:spChg>
        <pc:spChg chg="add del mod">
          <ac:chgData name="Danilo Henrique Achcar" userId="855bc4c226b78800" providerId="Windows Live" clId="Web-{DA338782-88AB-4F46-9640-DE827397F073}" dt="2023-10-15T05:17:50.533" v="1884"/>
          <ac:spMkLst>
            <pc:docMk/>
            <pc:sldMk cId="3372733852" sldId="270"/>
            <ac:spMk id="13" creationId="{C114B74F-1515-F4B7-E283-66D7F7CB745C}"/>
          </ac:spMkLst>
        </pc:spChg>
        <pc:picChg chg="del mod">
          <ac:chgData name="Danilo Henrique Achcar" userId="855bc4c226b78800" providerId="Windows Live" clId="Web-{DA338782-88AB-4F46-9640-DE827397F073}" dt="2023-10-15T05:17:38.454" v="1882"/>
          <ac:picMkLst>
            <pc:docMk/>
            <pc:sldMk cId="3372733852" sldId="270"/>
            <ac:picMk id="8" creationId="{AF79907E-E225-4486-B94A-09E2A1BEF3FE}"/>
          </ac:picMkLst>
        </pc:picChg>
        <pc:picChg chg="add mod ord">
          <ac:chgData name="Danilo Henrique Achcar" userId="855bc4c226b78800" providerId="Windows Live" clId="Web-{DA338782-88AB-4F46-9640-DE827397F073}" dt="2023-10-15T05:18:12.580" v="1892" actId="1076"/>
          <ac:picMkLst>
            <pc:docMk/>
            <pc:sldMk cId="3372733852" sldId="270"/>
            <ac:picMk id="14" creationId="{74B36FEC-2A56-320D-F777-56472654EE22}"/>
          </ac:picMkLst>
        </pc:picChg>
      </pc:sldChg>
      <pc:sldChg chg="addSp delSp modSp ord">
        <pc:chgData name="Danilo Henrique Achcar" userId="855bc4c226b78800" providerId="Windows Live" clId="Web-{DA338782-88AB-4F46-9640-DE827397F073}" dt="2023-10-15T05:28:43.547" v="2313" actId="20577"/>
        <pc:sldMkLst>
          <pc:docMk/>
          <pc:sldMk cId="2280686330" sldId="271"/>
        </pc:sldMkLst>
        <pc:spChg chg="del">
          <ac:chgData name="Danilo Henrique Achcar" userId="855bc4c226b78800" providerId="Windows Live" clId="Web-{DA338782-88AB-4F46-9640-DE827397F073}" dt="2023-10-15T05:03:21.517" v="1835"/>
          <ac:spMkLst>
            <pc:docMk/>
            <pc:sldMk cId="2280686330" sldId="271"/>
            <ac:spMk id="2" creationId="{0DAD6D47-0232-B2A1-0258-BAC95815F30D}"/>
          </ac:spMkLst>
        </pc:spChg>
        <pc:spChg chg="add del">
          <ac:chgData name="Danilo Henrique Achcar" userId="855bc4c226b78800" providerId="Windows Live" clId="Web-{DA338782-88AB-4F46-9640-DE827397F073}" dt="2023-10-15T05:03:35.096" v="1848"/>
          <ac:spMkLst>
            <pc:docMk/>
            <pc:sldMk cId="2280686330" sldId="271"/>
            <ac:spMk id="5" creationId="{F05E55F7-C89E-6A27-B034-6B6C00841306}"/>
          </ac:spMkLst>
        </pc:spChg>
        <pc:spChg chg="add del mod">
          <ac:chgData name="Danilo Henrique Achcar" userId="855bc4c226b78800" providerId="Windows Live" clId="Web-{DA338782-88AB-4F46-9640-DE827397F073}" dt="2023-10-15T05:03:35.096" v="1847"/>
          <ac:spMkLst>
            <pc:docMk/>
            <pc:sldMk cId="2280686330" sldId="271"/>
            <ac:spMk id="6" creationId="{9B626868-7EB9-AF69-BF2A-82E7294A2355}"/>
          </ac:spMkLst>
        </pc:spChg>
        <pc:spChg chg="add del mod">
          <ac:chgData name="Danilo Henrique Achcar" userId="855bc4c226b78800" providerId="Windows Live" clId="Web-{DA338782-88AB-4F46-9640-DE827397F073}" dt="2023-10-15T05:03:30.205" v="1845"/>
          <ac:spMkLst>
            <pc:docMk/>
            <pc:sldMk cId="2280686330" sldId="271"/>
            <ac:spMk id="9" creationId="{A283AFFF-E0B5-B9DB-6097-CE7F2890C456}"/>
          </ac:spMkLst>
        </pc:spChg>
        <pc:spChg chg="add del mod">
          <ac:chgData name="Danilo Henrique Achcar" userId="855bc4c226b78800" providerId="Windows Live" clId="Web-{DA338782-88AB-4F46-9640-DE827397F073}" dt="2023-10-15T05:03:28.142" v="1843"/>
          <ac:spMkLst>
            <pc:docMk/>
            <pc:sldMk cId="2280686330" sldId="271"/>
            <ac:spMk id="11" creationId="{136D1265-C60E-1510-DD51-A6A48A663BFA}"/>
          </ac:spMkLst>
        </pc:spChg>
        <pc:spChg chg="add del">
          <ac:chgData name="Danilo Henrique Achcar" userId="855bc4c226b78800" providerId="Windows Live" clId="Web-{DA338782-88AB-4F46-9640-DE827397F073}" dt="2023-10-15T05:03:28.142" v="1842"/>
          <ac:spMkLst>
            <pc:docMk/>
            <pc:sldMk cId="2280686330" sldId="271"/>
            <ac:spMk id="13" creationId="{D9224A30-40C2-E347-5C83-29D4014BE337}"/>
          </ac:spMkLst>
        </pc:spChg>
        <pc:spChg chg="add mod">
          <ac:chgData name="Danilo Henrique Achcar" userId="855bc4c226b78800" providerId="Windows Live" clId="Web-{DA338782-88AB-4F46-9640-DE827397F073}" dt="2023-10-15T05:03:35.893" v="1849"/>
          <ac:spMkLst>
            <pc:docMk/>
            <pc:sldMk cId="2280686330" sldId="271"/>
            <ac:spMk id="15" creationId="{098E5442-DDA5-C06B-0A5B-D36DC9EA4C4D}"/>
          </ac:spMkLst>
        </pc:spChg>
        <pc:spChg chg="add mod">
          <ac:chgData name="Danilo Henrique Achcar" userId="855bc4c226b78800" providerId="Windows Live" clId="Web-{DA338782-88AB-4F46-9640-DE827397F073}" dt="2023-10-15T05:28:43.547" v="2313" actId="20577"/>
          <ac:spMkLst>
            <pc:docMk/>
            <pc:sldMk cId="2280686330" sldId="271"/>
            <ac:spMk id="17" creationId="{96795AE0-0ECA-DAE1-E691-CB786F6E95B7}"/>
          </ac:spMkLst>
        </pc:spChg>
        <pc:spChg chg="add del mod">
          <ac:chgData name="Danilo Henrique Achcar" userId="855bc4c226b78800" providerId="Windows Live" clId="Web-{DA338782-88AB-4F46-9640-DE827397F073}" dt="2023-10-15T05:17:58.080" v="1886"/>
          <ac:spMkLst>
            <pc:docMk/>
            <pc:sldMk cId="2280686330" sldId="271"/>
            <ac:spMk id="19" creationId="{51792324-D11E-B090-694F-7BF2EDB243D2}"/>
          </ac:spMkLst>
        </pc:spChg>
        <pc:picChg chg="add del mod">
          <ac:chgData name="Danilo Henrique Achcar" userId="855bc4c226b78800" providerId="Windows Live" clId="Web-{DA338782-88AB-4F46-9640-DE827397F073}" dt="2023-10-15T05:17:42.657" v="1883"/>
          <ac:picMkLst>
            <pc:docMk/>
            <pc:sldMk cId="2280686330" sldId="271"/>
            <ac:picMk id="8" creationId="{14675F26-786D-4FF6-FCF5-E9C9B90674A3}"/>
          </ac:picMkLst>
        </pc:picChg>
        <pc:picChg chg="add mod ord">
          <ac:chgData name="Danilo Henrique Achcar" userId="855bc4c226b78800" providerId="Windows Live" clId="Web-{DA338782-88AB-4F46-9640-DE827397F073}" dt="2023-10-15T05:18:29.112" v="1897" actId="1076"/>
          <ac:picMkLst>
            <pc:docMk/>
            <pc:sldMk cId="2280686330" sldId="271"/>
            <ac:picMk id="20" creationId="{D93DC54E-CDEC-BC79-664E-C773DBFA3DFD}"/>
          </ac:picMkLst>
        </pc:picChg>
      </pc:sldChg>
      <pc:sldChg chg="addSp delSp modSp del">
        <pc:chgData name="Danilo Henrique Achcar" userId="855bc4c226b78800" providerId="Windows Live" clId="Web-{DA338782-88AB-4F46-9640-DE827397F073}" dt="2023-10-15T05:31:13.663" v="2396"/>
        <pc:sldMkLst>
          <pc:docMk/>
          <pc:sldMk cId="1809078277" sldId="272"/>
        </pc:sldMkLst>
        <pc:spChg chg="del">
          <ac:chgData name="Danilo Henrique Achcar" userId="855bc4c226b78800" providerId="Windows Live" clId="Web-{DA338782-88AB-4F46-9640-DE827397F073}" dt="2023-10-15T05:03:42.737" v="1852"/>
          <ac:spMkLst>
            <pc:docMk/>
            <pc:sldMk cId="1809078277" sldId="272"/>
            <ac:spMk id="2" creationId="{0DAD6D47-0232-B2A1-0258-BAC95815F30D}"/>
          </ac:spMkLst>
        </pc:spChg>
        <pc:spChg chg="del">
          <ac:chgData name="Danilo Henrique Achcar" userId="855bc4c226b78800" providerId="Windows Live" clId="Web-{DA338782-88AB-4F46-9640-DE827397F073}" dt="2023-10-15T05:03:43.799" v="1853"/>
          <ac:spMkLst>
            <pc:docMk/>
            <pc:sldMk cId="1809078277" sldId="272"/>
            <ac:spMk id="5" creationId="{F05E55F7-C89E-6A27-B034-6B6C00841306}"/>
          </ac:spMkLst>
        </pc:spChg>
        <pc:spChg chg="add del mod">
          <ac:chgData name="Danilo Henrique Achcar" userId="855bc4c226b78800" providerId="Windows Live" clId="Web-{DA338782-88AB-4F46-9640-DE827397F073}" dt="2023-10-15T05:03:44.908" v="1854"/>
          <ac:spMkLst>
            <pc:docMk/>
            <pc:sldMk cId="1809078277" sldId="272"/>
            <ac:spMk id="6" creationId="{53CB8ED6-B89C-797B-0E4D-B785262A7393}"/>
          </ac:spMkLst>
        </pc:spChg>
        <pc:spChg chg="add mod">
          <ac:chgData name="Danilo Henrique Achcar" userId="855bc4c226b78800" providerId="Windows Live" clId="Web-{DA338782-88AB-4F46-9640-DE827397F073}" dt="2023-10-15T05:03:46.502" v="1855"/>
          <ac:spMkLst>
            <pc:docMk/>
            <pc:sldMk cId="1809078277" sldId="272"/>
            <ac:spMk id="9" creationId="{032A0510-C2FC-3C8D-3EE2-C624F364F5B0}"/>
          </ac:spMkLst>
        </pc:spChg>
        <pc:spChg chg="add mod">
          <ac:chgData name="Danilo Henrique Achcar" userId="855bc4c226b78800" providerId="Windows Live" clId="Web-{DA338782-88AB-4F46-9640-DE827397F073}" dt="2023-10-15T05:30:54.490" v="2395" actId="20577"/>
          <ac:spMkLst>
            <pc:docMk/>
            <pc:sldMk cId="1809078277" sldId="272"/>
            <ac:spMk id="11" creationId="{7971C1FA-01ED-8494-2531-3FA3B1001204}"/>
          </ac:spMkLst>
        </pc:spChg>
        <pc:picChg chg="mod">
          <ac:chgData name="Danilo Henrique Achcar" userId="855bc4c226b78800" providerId="Windows Live" clId="Web-{DA338782-88AB-4F46-9640-DE827397F073}" dt="2023-10-15T05:18:47.300" v="1902" actId="1076"/>
          <ac:picMkLst>
            <pc:docMk/>
            <pc:sldMk cId="1809078277" sldId="272"/>
            <ac:picMk id="8" creationId="{EF086121-5102-011F-6C8A-6267D9ECBC30}"/>
          </ac:picMkLst>
        </pc:picChg>
      </pc:sldChg>
      <pc:sldChg chg="addSp delSp modSp">
        <pc:chgData name="Danilo Henrique Achcar" userId="855bc4c226b78800" providerId="Windows Live" clId="Web-{DA338782-88AB-4F46-9640-DE827397F073}" dt="2023-10-15T05:32:54.932" v="2493" actId="20577"/>
        <pc:sldMkLst>
          <pc:docMk/>
          <pc:sldMk cId="2213776557" sldId="286"/>
        </pc:sldMkLst>
        <pc:spChg chg="del">
          <ac:chgData name="Danilo Henrique Achcar" userId="855bc4c226b78800" providerId="Windows Live" clId="Web-{DA338782-88AB-4F46-9640-DE827397F073}" dt="2023-10-15T05:03:51.461" v="1857"/>
          <ac:spMkLst>
            <pc:docMk/>
            <pc:sldMk cId="2213776557" sldId="286"/>
            <ac:spMk id="2" creationId="{0DAD6D47-0232-B2A1-0258-BAC95815F30D}"/>
          </ac:spMkLst>
        </pc:spChg>
        <pc:spChg chg="del">
          <ac:chgData name="Danilo Henrique Achcar" userId="855bc4c226b78800" providerId="Windows Live" clId="Web-{DA338782-88AB-4F46-9640-DE827397F073}" dt="2023-10-15T05:03:52.804" v="1858"/>
          <ac:spMkLst>
            <pc:docMk/>
            <pc:sldMk cId="2213776557" sldId="286"/>
            <ac:spMk id="5" creationId="{F05E55F7-C89E-6A27-B034-6B6C00841306}"/>
          </ac:spMkLst>
        </pc:spChg>
        <pc:spChg chg="add del mod">
          <ac:chgData name="Danilo Henrique Achcar" userId="855bc4c226b78800" providerId="Windows Live" clId="Web-{DA338782-88AB-4F46-9640-DE827397F073}" dt="2023-10-15T05:03:53.961" v="1859"/>
          <ac:spMkLst>
            <pc:docMk/>
            <pc:sldMk cId="2213776557" sldId="286"/>
            <ac:spMk id="7" creationId="{BBC395A9-D5C0-2B8F-9E5F-98B6EEEB1FEA}"/>
          </ac:spMkLst>
        </pc:spChg>
        <pc:spChg chg="add mod">
          <ac:chgData name="Danilo Henrique Achcar" userId="855bc4c226b78800" providerId="Windows Live" clId="Web-{DA338782-88AB-4F46-9640-DE827397F073}" dt="2023-10-15T05:03:54.961" v="1860"/>
          <ac:spMkLst>
            <pc:docMk/>
            <pc:sldMk cId="2213776557" sldId="286"/>
            <ac:spMk id="9" creationId="{66814AA8-EB65-3E78-C182-D0DEA7D6F656}"/>
          </ac:spMkLst>
        </pc:spChg>
        <pc:spChg chg="add mod">
          <ac:chgData name="Danilo Henrique Achcar" userId="855bc4c226b78800" providerId="Windows Live" clId="Web-{DA338782-88AB-4F46-9640-DE827397F073}" dt="2023-10-15T05:32:40.838" v="2489" actId="20577"/>
          <ac:spMkLst>
            <pc:docMk/>
            <pc:sldMk cId="2213776557" sldId="286"/>
            <ac:spMk id="11" creationId="{65F683C6-3C1F-9359-7AC0-DC46FA745091}"/>
          </ac:spMkLst>
        </pc:spChg>
        <pc:spChg chg="add mod">
          <ac:chgData name="Danilo Henrique Achcar" userId="855bc4c226b78800" providerId="Windows Live" clId="Web-{DA338782-88AB-4F46-9640-DE827397F073}" dt="2023-10-15T05:32:54.932" v="2493" actId="20577"/>
          <ac:spMkLst>
            <pc:docMk/>
            <pc:sldMk cId="2213776557" sldId="286"/>
            <ac:spMk id="12" creationId="{EC64EF69-2B86-6E29-EE34-880011FCC418}"/>
          </ac:spMkLst>
        </pc:spChg>
        <pc:picChg chg="mod">
          <ac:chgData name="Danilo Henrique Achcar" userId="855bc4c226b78800" providerId="Windows Live" clId="Web-{DA338782-88AB-4F46-9640-DE827397F073}" dt="2023-10-15T05:18:53.801" v="1904" actId="1076"/>
          <ac:picMkLst>
            <pc:docMk/>
            <pc:sldMk cId="2213776557" sldId="286"/>
            <ac:picMk id="3" creationId="{8EE501DA-4A84-AD38-BA49-2F4DE5B32B0A}"/>
          </ac:picMkLst>
        </pc:picChg>
      </pc:sldChg>
      <pc:sldChg chg="addSp delSp modSp">
        <pc:chgData name="Danilo Henrique Achcar" userId="855bc4c226b78800" providerId="Windows Live" clId="Web-{DA338782-88AB-4F46-9640-DE827397F073}" dt="2023-10-15T05:33:01.432" v="2495" actId="1076"/>
        <pc:sldMkLst>
          <pc:docMk/>
          <pc:sldMk cId="6395551" sldId="287"/>
        </pc:sldMkLst>
        <pc:spChg chg="del">
          <ac:chgData name="Danilo Henrique Achcar" userId="855bc4c226b78800" providerId="Windows Live" clId="Web-{DA338782-88AB-4F46-9640-DE827397F073}" dt="2023-10-15T05:03:59.211" v="1862"/>
          <ac:spMkLst>
            <pc:docMk/>
            <pc:sldMk cId="6395551" sldId="287"/>
            <ac:spMk id="2" creationId="{0DAD6D47-0232-B2A1-0258-BAC95815F30D}"/>
          </ac:spMkLst>
        </pc:spChg>
        <pc:spChg chg="del">
          <ac:chgData name="Danilo Henrique Achcar" userId="855bc4c226b78800" providerId="Windows Live" clId="Web-{DA338782-88AB-4F46-9640-DE827397F073}" dt="2023-10-15T05:04:01.445" v="1864"/>
          <ac:spMkLst>
            <pc:docMk/>
            <pc:sldMk cId="6395551" sldId="287"/>
            <ac:spMk id="5" creationId="{F05E55F7-C89E-6A27-B034-6B6C00841306}"/>
          </ac:spMkLst>
        </pc:spChg>
        <pc:spChg chg="add del mod">
          <ac:chgData name="Danilo Henrique Achcar" userId="855bc4c226b78800" providerId="Windows Live" clId="Web-{DA338782-88AB-4F46-9640-DE827397F073}" dt="2023-10-15T05:04:00.508" v="1863"/>
          <ac:spMkLst>
            <pc:docMk/>
            <pc:sldMk cId="6395551" sldId="287"/>
            <ac:spMk id="7" creationId="{9F04E1A6-1F2D-C1A8-CABC-5694D0067E73}"/>
          </ac:spMkLst>
        </pc:spChg>
        <pc:spChg chg="add mod">
          <ac:chgData name="Danilo Henrique Achcar" userId="855bc4c226b78800" providerId="Windows Live" clId="Web-{DA338782-88AB-4F46-9640-DE827397F073}" dt="2023-10-15T05:04:02.773" v="1865"/>
          <ac:spMkLst>
            <pc:docMk/>
            <pc:sldMk cId="6395551" sldId="287"/>
            <ac:spMk id="9" creationId="{BD31B559-CF89-EBE9-AC78-4DA05C873582}"/>
          </ac:spMkLst>
        </pc:spChg>
        <pc:spChg chg="add mod">
          <ac:chgData name="Danilo Henrique Achcar" userId="855bc4c226b78800" providerId="Windows Live" clId="Web-{DA338782-88AB-4F46-9640-DE827397F073}" dt="2023-10-15T05:32:36.572" v="2481" actId="20577"/>
          <ac:spMkLst>
            <pc:docMk/>
            <pc:sldMk cId="6395551" sldId="287"/>
            <ac:spMk id="11" creationId="{0838ED30-CF87-8C22-CEC4-572A83B544DD}"/>
          </ac:spMkLst>
        </pc:spChg>
        <pc:spChg chg="add mod">
          <ac:chgData name="Danilo Henrique Achcar" userId="855bc4c226b78800" providerId="Windows Live" clId="Web-{DA338782-88AB-4F46-9640-DE827397F073}" dt="2023-10-15T05:33:01.432" v="2495" actId="1076"/>
          <ac:spMkLst>
            <pc:docMk/>
            <pc:sldMk cId="6395551" sldId="287"/>
            <ac:spMk id="13" creationId="{2A3ABB52-4E63-AABE-8139-1DAC7442A43D}"/>
          </ac:spMkLst>
        </pc:spChg>
        <pc:picChg chg="mod">
          <ac:chgData name="Danilo Henrique Achcar" userId="855bc4c226b78800" providerId="Windows Live" clId="Web-{DA338782-88AB-4F46-9640-DE827397F073}" dt="2023-10-15T05:19:13.801" v="1909" actId="1076"/>
          <ac:picMkLst>
            <pc:docMk/>
            <pc:sldMk cId="6395551" sldId="287"/>
            <ac:picMk id="3" creationId="{FB4D0A48-1638-19F0-133E-6F77CD16F56C}"/>
          </ac:picMkLst>
        </pc:picChg>
      </pc:sldChg>
      <pc:sldChg chg="addSp delSp modSp add replId">
        <pc:chgData name="Danilo Henrique Achcar" userId="855bc4c226b78800" providerId="Windows Live" clId="Web-{DA338782-88AB-4F46-9640-DE827397F073}" dt="2023-10-15T05:23:06.081" v="2001" actId="14100"/>
        <pc:sldMkLst>
          <pc:docMk/>
          <pc:sldMk cId="3273868091" sldId="289"/>
        </pc:sldMkLst>
        <pc:spChg chg="add mod">
          <ac:chgData name="Danilo Henrique Achcar" userId="855bc4c226b78800" providerId="Windows Live" clId="Web-{DA338782-88AB-4F46-9640-DE827397F073}" dt="2023-10-15T05:23:06.081" v="2001" actId="14100"/>
          <ac:spMkLst>
            <pc:docMk/>
            <pc:sldMk cId="3273868091" sldId="289"/>
            <ac:spMk id="3" creationId="{CBC2AAAB-9375-D333-AFD7-55B1EB2D2284}"/>
          </ac:spMkLst>
        </pc:spChg>
        <pc:spChg chg="del mod">
          <ac:chgData name="Danilo Henrique Achcar" userId="855bc4c226b78800" providerId="Windows Live" clId="Web-{DA338782-88AB-4F46-9640-DE827397F073}" dt="2023-10-15T03:54:58.082" v="17"/>
          <ac:spMkLst>
            <pc:docMk/>
            <pc:sldMk cId="3273868091" sldId="289"/>
            <ac:spMk id="13" creationId="{C8ADA123-74A5-C3A8-CD84-49BC0A1A8679}"/>
          </ac:spMkLst>
        </pc:spChg>
        <pc:picChg chg="del">
          <ac:chgData name="Danilo Henrique Achcar" userId="855bc4c226b78800" providerId="Windows Live" clId="Web-{DA338782-88AB-4F46-9640-DE827397F073}" dt="2023-10-15T03:54:41.175" v="1"/>
          <ac:picMkLst>
            <pc:docMk/>
            <pc:sldMk cId="3273868091" sldId="289"/>
            <ac:picMk id="5" creationId="{A4ABCE8E-2221-2DD2-96A7-78E4DDDD1188}"/>
          </ac:picMkLst>
        </pc:picChg>
      </pc:sldChg>
      <pc:sldChg chg="addSp delSp modSp add replId">
        <pc:chgData name="Danilo Henrique Achcar" userId="855bc4c226b78800" providerId="Windows Live" clId="Web-{DA338782-88AB-4F46-9640-DE827397F073}" dt="2023-10-15T05:24:10.005" v="2014" actId="1076"/>
        <pc:sldMkLst>
          <pc:docMk/>
          <pc:sldMk cId="2163164523" sldId="290"/>
        </pc:sldMkLst>
        <pc:spChg chg="mod">
          <ac:chgData name="Danilo Henrique Achcar" userId="855bc4c226b78800" providerId="Windows Live" clId="Web-{DA338782-88AB-4F46-9640-DE827397F073}" dt="2023-10-15T04:54:17.681" v="1500" actId="20577"/>
          <ac:spMkLst>
            <pc:docMk/>
            <pc:sldMk cId="2163164523" sldId="290"/>
            <ac:spMk id="3" creationId="{CBC2AAAB-9375-D333-AFD7-55B1EB2D2284}"/>
          </ac:spMkLst>
        </pc:spChg>
        <pc:spChg chg="add mod">
          <ac:chgData name="Danilo Henrique Achcar" userId="855bc4c226b78800" providerId="Windows Live" clId="Web-{DA338782-88AB-4F46-9640-DE827397F073}" dt="2023-10-15T05:24:10.005" v="2014" actId="1076"/>
          <ac:spMkLst>
            <pc:docMk/>
            <pc:sldMk cId="2163164523" sldId="290"/>
            <ac:spMk id="6" creationId="{1940ECB9-4BC7-24F4-746B-34255C815494}"/>
          </ac:spMkLst>
        </pc:spChg>
        <pc:picChg chg="add del mod">
          <ac:chgData name="Danilo Henrique Achcar" userId="855bc4c226b78800" providerId="Windows Live" clId="Web-{DA338782-88AB-4F46-9640-DE827397F073}" dt="2023-10-15T04:51:26.077" v="1487"/>
          <ac:picMkLst>
            <pc:docMk/>
            <pc:sldMk cId="2163164523" sldId="290"/>
            <ac:picMk id="2" creationId="{876A7C4B-BAA2-12C4-EA54-79516B1D6D0F}"/>
          </ac:picMkLst>
        </pc:picChg>
        <pc:picChg chg="add del mod">
          <ac:chgData name="Danilo Henrique Achcar" userId="855bc4c226b78800" providerId="Windows Live" clId="Web-{DA338782-88AB-4F46-9640-DE827397F073}" dt="2023-10-15T04:52:17.188" v="1489"/>
          <ac:picMkLst>
            <pc:docMk/>
            <pc:sldMk cId="2163164523" sldId="290"/>
            <ac:picMk id="5" creationId="{EF67A2BF-CF77-530A-24CC-38012DC235C6}"/>
          </ac:picMkLst>
        </pc:picChg>
        <pc:picChg chg="add mod">
          <ac:chgData name="Danilo Henrique Achcar" userId="855bc4c226b78800" providerId="Windows Live" clId="Web-{DA338782-88AB-4F46-9640-DE827397F073}" dt="2023-10-15T04:55:32.996" v="1568" actId="1076"/>
          <ac:picMkLst>
            <pc:docMk/>
            <pc:sldMk cId="2163164523" sldId="290"/>
            <ac:picMk id="7" creationId="{7286F016-50BA-0E0E-EFDB-E35C9AEDC9B8}"/>
          </ac:picMkLst>
        </pc:picChg>
      </pc:sldChg>
      <pc:sldChg chg="addSp modSp add ord replId">
        <pc:chgData name="Danilo Henrique Achcar" userId="855bc4c226b78800" providerId="Windows Live" clId="Web-{DA338782-88AB-4F46-9640-DE827397F073}" dt="2023-10-15T05:33:08.807" v="2497" actId="1076"/>
        <pc:sldMkLst>
          <pc:docMk/>
          <pc:sldMk cId="3044235386" sldId="291"/>
        </pc:sldMkLst>
        <pc:spChg chg="mod">
          <ac:chgData name="Danilo Henrique Achcar" userId="855bc4c226b78800" providerId="Windows Live" clId="Web-{DA338782-88AB-4F46-9640-DE827397F073}" dt="2023-10-15T05:01:53.779" v="1820" actId="20577"/>
          <ac:spMkLst>
            <pc:docMk/>
            <pc:sldMk cId="3044235386" sldId="291"/>
            <ac:spMk id="3" creationId="{CBC2AAAB-9375-D333-AFD7-55B1EB2D2284}"/>
          </ac:spMkLst>
        </pc:spChg>
        <pc:spChg chg="add mod">
          <ac:chgData name="Danilo Henrique Achcar" userId="855bc4c226b78800" providerId="Windows Live" clId="Web-{DA338782-88AB-4F46-9640-DE827397F073}" dt="2023-10-15T05:33:08.807" v="2497" actId="1076"/>
          <ac:spMkLst>
            <pc:docMk/>
            <pc:sldMk cId="3044235386" sldId="291"/>
            <ac:spMk id="5" creationId="{CCF5CF1F-4457-DA15-8A39-A5E3579367E5}"/>
          </ac:spMkLst>
        </pc:spChg>
      </pc:sldChg>
    </pc:docChg>
  </pc:docChgLst>
  <pc:docChgLst>
    <pc:chgData name="Danilo Henrique Achcar" userId="855bc4c226b78800" providerId="Windows Live" clId="Web-{1FBE6E67-DF4A-4544-A3A4-F57FFD654895}"/>
    <pc:docChg chg="addSld delSld modSld sldOrd">
      <pc:chgData name="Danilo Henrique Achcar" userId="855bc4c226b78800" providerId="Windows Live" clId="Web-{1FBE6E67-DF4A-4544-A3A4-F57FFD654895}" dt="2023-10-16T03:10:07.962" v="2417" actId="20577"/>
      <pc:docMkLst>
        <pc:docMk/>
      </pc:docMkLst>
      <pc:sldChg chg="modSp">
        <pc:chgData name="Danilo Henrique Achcar" userId="855bc4c226b78800" providerId="Windows Live" clId="Web-{1FBE6E67-DF4A-4544-A3A4-F57FFD654895}" dt="2023-10-16T02:38:31.483" v="1770" actId="20577"/>
        <pc:sldMkLst>
          <pc:docMk/>
          <pc:sldMk cId="331967718" sldId="257"/>
        </pc:sldMkLst>
        <pc:spChg chg="mod">
          <ac:chgData name="Danilo Henrique Achcar" userId="855bc4c226b78800" providerId="Windows Live" clId="Web-{1FBE6E67-DF4A-4544-A3A4-F57FFD654895}" dt="2023-10-16T02:38:31.483" v="1770" actId="20577"/>
          <ac:spMkLst>
            <pc:docMk/>
            <pc:sldMk cId="331967718" sldId="257"/>
            <ac:spMk id="3" creationId="{BDA9B0BE-4351-00DB-3008-E5D3A8E14671}"/>
          </ac:spMkLst>
        </pc:spChg>
      </pc:sldChg>
      <pc:sldChg chg="modSp del">
        <pc:chgData name="Danilo Henrique Achcar" userId="855bc4c226b78800" providerId="Windows Live" clId="Web-{1FBE6E67-DF4A-4544-A3A4-F57FFD654895}" dt="2023-10-16T02:38:21.857" v="1765"/>
        <pc:sldMkLst>
          <pc:docMk/>
          <pc:sldMk cId="3788983972" sldId="260"/>
        </pc:sldMkLst>
        <pc:spChg chg="mod">
          <ac:chgData name="Danilo Henrique Achcar" userId="855bc4c226b78800" providerId="Windows Live" clId="Web-{1FBE6E67-DF4A-4544-A3A4-F57FFD654895}" dt="2023-10-16T02:34:54.971" v="1722" actId="1076"/>
          <ac:spMkLst>
            <pc:docMk/>
            <pc:sldMk cId="3788983972" sldId="260"/>
            <ac:spMk id="2" creationId="{DFF91FB1-093D-CB3C-B97E-37BB9FA438C7}"/>
          </ac:spMkLst>
        </pc:spChg>
        <pc:spChg chg="mod">
          <ac:chgData name="Danilo Henrique Achcar" userId="855bc4c226b78800" providerId="Windows Live" clId="Web-{1FBE6E67-DF4A-4544-A3A4-F57FFD654895}" dt="2023-10-16T02:34:57.627" v="1723" actId="1076"/>
          <ac:spMkLst>
            <pc:docMk/>
            <pc:sldMk cId="3788983972" sldId="260"/>
            <ac:spMk id="3" creationId="{4B4E9CD5-AA09-4C9F-A879-F90AC0EB1E9E}"/>
          </ac:spMkLst>
        </pc:spChg>
      </pc:sldChg>
      <pc:sldChg chg="del">
        <pc:chgData name="Danilo Henrique Achcar" userId="855bc4c226b78800" providerId="Windows Live" clId="Web-{1FBE6E67-DF4A-4544-A3A4-F57FFD654895}" dt="2023-10-16T02:38:21.842" v="1763"/>
        <pc:sldMkLst>
          <pc:docMk/>
          <pc:sldMk cId="594252533" sldId="261"/>
        </pc:sldMkLst>
      </pc:sldChg>
      <pc:sldChg chg="modSp">
        <pc:chgData name="Danilo Henrique Achcar" userId="855bc4c226b78800" providerId="Windows Live" clId="Web-{1FBE6E67-DF4A-4544-A3A4-F57FFD654895}" dt="2023-10-16T03:06:10.714" v="2390" actId="20577"/>
        <pc:sldMkLst>
          <pc:docMk/>
          <pc:sldMk cId="464482702" sldId="262"/>
        </pc:sldMkLst>
        <pc:spChg chg="mod">
          <ac:chgData name="Danilo Henrique Achcar" userId="855bc4c226b78800" providerId="Windows Live" clId="Web-{1FBE6E67-DF4A-4544-A3A4-F57FFD654895}" dt="2023-10-16T03:04:52.694" v="2384" actId="1076"/>
          <ac:spMkLst>
            <pc:docMk/>
            <pc:sldMk cId="464482702" sldId="262"/>
            <ac:spMk id="2" creationId="{AECC30F7-D728-80E5-0FE9-3847929221EE}"/>
          </ac:spMkLst>
        </pc:spChg>
        <pc:spChg chg="mod">
          <ac:chgData name="Danilo Henrique Achcar" userId="855bc4c226b78800" providerId="Windows Live" clId="Web-{1FBE6E67-DF4A-4544-A3A4-F57FFD654895}" dt="2023-10-16T03:06:10.714" v="2390" actId="20577"/>
          <ac:spMkLst>
            <pc:docMk/>
            <pc:sldMk cId="464482702" sldId="262"/>
            <ac:spMk id="3" creationId="{EC475B06-CA56-7961-8498-5047B9E962A6}"/>
          </ac:spMkLst>
        </pc:spChg>
      </pc:sldChg>
      <pc:sldChg chg="addSp delSp modSp">
        <pc:chgData name="Danilo Henrique Achcar" userId="855bc4c226b78800" providerId="Windows Live" clId="Web-{1FBE6E67-DF4A-4544-A3A4-F57FFD654895}" dt="2023-10-16T03:10:07.962" v="2417" actId="20577"/>
        <pc:sldMkLst>
          <pc:docMk/>
          <pc:sldMk cId="3963133771" sldId="263"/>
        </pc:sldMkLst>
        <pc:spChg chg="del">
          <ac:chgData name="Danilo Henrique Achcar" userId="855bc4c226b78800" providerId="Windows Live" clId="Web-{1FBE6E67-DF4A-4544-A3A4-F57FFD654895}" dt="2023-10-16T03:06:50.201" v="2392"/>
          <ac:spMkLst>
            <pc:docMk/>
            <pc:sldMk cId="3963133771" sldId="263"/>
            <ac:spMk id="2" creationId="{AECC30F7-D728-80E5-0FE9-3847929221EE}"/>
          </ac:spMkLst>
        </pc:spChg>
        <pc:spChg chg="mod">
          <ac:chgData name="Danilo Henrique Achcar" userId="855bc4c226b78800" providerId="Windows Live" clId="Web-{1FBE6E67-DF4A-4544-A3A4-F57FFD654895}" dt="2023-10-16T03:07:00.233" v="2395" actId="1076"/>
          <ac:spMkLst>
            <pc:docMk/>
            <pc:sldMk cId="3963133771" sldId="263"/>
            <ac:spMk id="3" creationId="{EC475B06-CA56-7961-8498-5047B9E962A6}"/>
          </ac:spMkLst>
        </pc:spChg>
        <pc:spChg chg="add del mod">
          <ac:chgData name="Danilo Henrique Achcar" userId="855bc4c226b78800" providerId="Windows Live" clId="Web-{1FBE6E67-DF4A-4544-A3A4-F57FFD654895}" dt="2023-10-16T03:06:54.685" v="2394"/>
          <ac:spMkLst>
            <pc:docMk/>
            <pc:sldMk cId="3963133771" sldId="263"/>
            <ac:spMk id="6" creationId="{FB1E6ADA-F6C4-DF13-452F-5F179A921703}"/>
          </ac:spMkLst>
        </pc:spChg>
        <pc:spChg chg="add">
          <ac:chgData name="Danilo Henrique Achcar" userId="855bc4c226b78800" providerId="Windows Live" clId="Web-{1FBE6E67-DF4A-4544-A3A4-F57FFD654895}" dt="2023-10-16T03:06:50.482" v="2393"/>
          <ac:spMkLst>
            <pc:docMk/>
            <pc:sldMk cId="3963133771" sldId="263"/>
            <ac:spMk id="8" creationId="{51573F95-5D55-D410-8F13-678653D093A2}"/>
          </ac:spMkLst>
        </pc:spChg>
        <pc:spChg chg="add mod">
          <ac:chgData name="Danilo Henrique Achcar" userId="855bc4c226b78800" providerId="Windows Live" clId="Web-{1FBE6E67-DF4A-4544-A3A4-F57FFD654895}" dt="2023-10-16T03:10:07.962" v="2417" actId="20577"/>
          <ac:spMkLst>
            <pc:docMk/>
            <pc:sldMk cId="3963133771" sldId="263"/>
            <ac:spMk id="9" creationId="{A541FBAA-B2E7-5903-2BD1-25082C6FB3A5}"/>
          </ac:spMkLst>
        </pc:spChg>
      </pc:sldChg>
      <pc:sldChg chg="modSp">
        <pc:chgData name="Danilo Henrique Achcar" userId="855bc4c226b78800" providerId="Windows Live" clId="Web-{1FBE6E67-DF4A-4544-A3A4-F57FFD654895}" dt="2023-10-16T01:58:19.679" v="746" actId="20577"/>
        <pc:sldMkLst>
          <pc:docMk/>
          <pc:sldMk cId="1056269687" sldId="266"/>
        </pc:sldMkLst>
        <pc:spChg chg="mod">
          <ac:chgData name="Danilo Henrique Achcar" userId="855bc4c226b78800" providerId="Windows Live" clId="Web-{1FBE6E67-DF4A-4544-A3A4-F57FFD654895}" dt="2023-10-16T01:58:19.679" v="746" actId="20577"/>
          <ac:spMkLst>
            <pc:docMk/>
            <pc:sldMk cId="1056269687" sldId="266"/>
            <ac:spMk id="5" creationId="{F05E55F7-C89E-6A27-B034-6B6C00841306}"/>
          </ac:spMkLst>
        </pc:spChg>
      </pc:sldChg>
      <pc:sldChg chg="modSp">
        <pc:chgData name="Danilo Henrique Achcar" userId="855bc4c226b78800" providerId="Windows Live" clId="Web-{1FBE6E67-DF4A-4544-A3A4-F57FFD654895}" dt="2023-10-16T01:58:30.695" v="747" actId="20577"/>
        <pc:sldMkLst>
          <pc:docMk/>
          <pc:sldMk cId="125588227" sldId="267"/>
        </pc:sldMkLst>
        <pc:spChg chg="mod">
          <ac:chgData name="Danilo Henrique Achcar" userId="855bc4c226b78800" providerId="Windows Live" clId="Web-{1FBE6E67-DF4A-4544-A3A4-F57FFD654895}" dt="2023-10-16T01:58:30.695" v="747" actId="20577"/>
          <ac:spMkLst>
            <pc:docMk/>
            <pc:sldMk cId="125588227" sldId="267"/>
            <ac:spMk id="13" creationId="{06E0BFA4-4481-4287-66C6-5A14692C77A0}"/>
          </ac:spMkLst>
        </pc:spChg>
      </pc:sldChg>
      <pc:sldChg chg="modSp">
        <pc:chgData name="Danilo Henrique Achcar" userId="855bc4c226b78800" providerId="Windows Live" clId="Web-{1FBE6E67-DF4A-4544-A3A4-F57FFD654895}" dt="2023-10-16T01:58:48.446" v="749" actId="20577"/>
        <pc:sldMkLst>
          <pc:docMk/>
          <pc:sldMk cId="1773626916" sldId="268"/>
        </pc:sldMkLst>
        <pc:spChg chg="mod">
          <ac:chgData name="Danilo Henrique Achcar" userId="855bc4c226b78800" providerId="Windows Live" clId="Web-{1FBE6E67-DF4A-4544-A3A4-F57FFD654895}" dt="2023-10-16T01:58:48.446" v="749" actId="20577"/>
          <ac:spMkLst>
            <pc:docMk/>
            <pc:sldMk cId="1773626916" sldId="268"/>
            <ac:spMk id="13" creationId="{C8ADA123-74A5-C3A8-CD84-49BC0A1A8679}"/>
          </ac:spMkLst>
        </pc:spChg>
      </pc:sldChg>
      <pc:sldChg chg="modSp">
        <pc:chgData name="Danilo Henrique Achcar" userId="855bc4c226b78800" providerId="Windows Live" clId="Web-{1FBE6E67-DF4A-4544-A3A4-F57FFD654895}" dt="2023-10-16T02:00:38.952" v="755" actId="20577"/>
        <pc:sldMkLst>
          <pc:docMk/>
          <pc:sldMk cId="3372733852" sldId="270"/>
        </pc:sldMkLst>
        <pc:spChg chg="mod">
          <ac:chgData name="Danilo Henrique Achcar" userId="855bc4c226b78800" providerId="Windows Live" clId="Web-{1FBE6E67-DF4A-4544-A3A4-F57FFD654895}" dt="2023-10-16T02:00:38.952" v="755" actId="20577"/>
          <ac:spMkLst>
            <pc:docMk/>
            <pc:sldMk cId="3372733852" sldId="270"/>
            <ac:spMk id="11" creationId="{F608FB72-57AA-DC27-BCBB-89E22ACCB65E}"/>
          </ac:spMkLst>
        </pc:spChg>
      </pc:sldChg>
      <pc:sldChg chg="modSp">
        <pc:chgData name="Danilo Henrique Achcar" userId="855bc4c226b78800" providerId="Windows Live" clId="Web-{1FBE6E67-DF4A-4544-A3A4-F57FFD654895}" dt="2023-10-16T02:00:33.873" v="754" actId="20577"/>
        <pc:sldMkLst>
          <pc:docMk/>
          <pc:sldMk cId="2280686330" sldId="271"/>
        </pc:sldMkLst>
        <pc:spChg chg="mod">
          <ac:chgData name="Danilo Henrique Achcar" userId="855bc4c226b78800" providerId="Windows Live" clId="Web-{1FBE6E67-DF4A-4544-A3A4-F57FFD654895}" dt="2023-10-16T02:00:33.873" v="754" actId="20577"/>
          <ac:spMkLst>
            <pc:docMk/>
            <pc:sldMk cId="2280686330" sldId="271"/>
            <ac:spMk id="17" creationId="{96795AE0-0ECA-DAE1-E691-CB786F6E95B7}"/>
          </ac:spMkLst>
        </pc:spChg>
      </pc:sldChg>
      <pc:sldChg chg="modSp">
        <pc:chgData name="Danilo Henrique Achcar" userId="855bc4c226b78800" providerId="Windows Live" clId="Web-{1FBE6E67-DF4A-4544-A3A4-F57FFD654895}" dt="2023-10-16T01:51:34.297" v="631" actId="20577"/>
        <pc:sldMkLst>
          <pc:docMk/>
          <pc:sldMk cId="1783113241" sldId="273"/>
        </pc:sldMkLst>
        <pc:spChg chg="mod">
          <ac:chgData name="Danilo Henrique Achcar" userId="855bc4c226b78800" providerId="Windows Live" clId="Web-{1FBE6E67-DF4A-4544-A3A4-F57FFD654895}" dt="2023-10-16T01:51:34.297" v="631" actId="20577"/>
          <ac:spMkLst>
            <pc:docMk/>
            <pc:sldMk cId="1783113241" sldId="273"/>
            <ac:spMk id="11" creationId="{FCFEEB9D-0CE7-5FA4-4F1D-B3CF90F6B9BD}"/>
          </ac:spMkLst>
        </pc:spChg>
      </pc:sldChg>
      <pc:sldChg chg="addSp delSp modSp ord">
        <pc:chgData name="Danilo Henrique Achcar" userId="855bc4c226b78800" providerId="Windows Live" clId="Web-{1FBE6E67-DF4A-4544-A3A4-F57FFD654895}" dt="2023-10-16T01:51:22.828" v="630" actId="20577"/>
        <pc:sldMkLst>
          <pc:docMk/>
          <pc:sldMk cId="1590880116" sldId="274"/>
        </pc:sldMkLst>
        <pc:spChg chg="add del mod">
          <ac:chgData name="Danilo Henrique Achcar" userId="855bc4c226b78800" providerId="Windows Live" clId="Web-{1FBE6E67-DF4A-4544-A3A4-F57FFD654895}" dt="2023-10-16T01:44:22.055" v="227"/>
          <ac:spMkLst>
            <pc:docMk/>
            <pc:sldMk cId="1590880116" sldId="274"/>
            <ac:spMk id="3" creationId="{C5F0BD25-B797-0BF3-6700-B6E73A4BC444}"/>
          </ac:spMkLst>
        </pc:spChg>
        <pc:spChg chg="mod">
          <ac:chgData name="Danilo Henrique Achcar" userId="855bc4c226b78800" providerId="Windows Live" clId="Web-{1FBE6E67-DF4A-4544-A3A4-F57FFD654895}" dt="2023-10-16T01:51:22.828" v="630" actId="20577"/>
          <ac:spMkLst>
            <pc:docMk/>
            <pc:sldMk cId="1590880116" sldId="274"/>
            <ac:spMk id="11" creationId="{0C438945-704D-2F41-2EFA-7FFAA08844FB}"/>
          </ac:spMkLst>
        </pc:spChg>
        <pc:picChg chg="del">
          <ac:chgData name="Danilo Henrique Achcar" userId="855bc4c226b78800" providerId="Windows Live" clId="Web-{1FBE6E67-DF4A-4544-A3A4-F57FFD654895}" dt="2023-10-16T01:44:13.195" v="225"/>
          <ac:picMkLst>
            <pc:docMk/>
            <pc:sldMk cId="1590880116" sldId="274"/>
            <ac:picMk id="5" creationId="{202E84C7-FEA1-E557-1095-89CB5004B5C2}"/>
          </ac:picMkLst>
        </pc:picChg>
        <pc:picChg chg="add mod ord">
          <ac:chgData name="Danilo Henrique Achcar" userId="855bc4c226b78800" providerId="Windows Live" clId="Web-{1FBE6E67-DF4A-4544-A3A4-F57FFD654895}" dt="2023-10-16T01:44:42.181" v="234" actId="1076"/>
          <ac:picMkLst>
            <pc:docMk/>
            <pc:sldMk cId="1590880116" sldId="274"/>
            <ac:picMk id="6" creationId="{3DEE6E09-ED26-9671-1F9D-D198EB67E086}"/>
          </ac:picMkLst>
        </pc:picChg>
      </pc:sldChg>
      <pc:sldChg chg="addSp delSp modSp">
        <pc:chgData name="Danilo Henrique Achcar" userId="855bc4c226b78800" providerId="Windows Live" clId="Web-{1FBE6E67-DF4A-4544-A3A4-F57FFD654895}" dt="2023-10-16T01:51:08.046" v="628" actId="1076"/>
        <pc:sldMkLst>
          <pc:docMk/>
          <pc:sldMk cId="3731102173" sldId="275"/>
        </pc:sldMkLst>
        <pc:spChg chg="add del mod">
          <ac:chgData name="Danilo Henrique Achcar" userId="855bc4c226b78800" providerId="Windows Live" clId="Web-{1FBE6E67-DF4A-4544-A3A4-F57FFD654895}" dt="2023-10-16T01:44:31.180" v="229"/>
          <ac:spMkLst>
            <pc:docMk/>
            <pc:sldMk cId="3731102173" sldId="275"/>
            <ac:spMk id="3" creationId="{5AD61621-071A-50FE-23F5-EE7840135915}"/>
          </ac:spMkLst>
        </pc:spChg>
        <pc:spChg chg="mod">
          <ac:chgData name="Danilo Henrique Achcar" userId="855bc4c226b78800" providerId="Windows Live" clId="Web-{1FBE6E67-DF4A-4544-A3A4-F57FFD654895}" dt="2023-10-16T01:51:08.046" v="628" actId="1076"/>
          <ac:spMkLst>
            <pc:docMk/>
            <pc:sldMk cId="3731102173" sldId="275"/>
            <ac:spMk id="11" creationId="{D342A11C-4C7C-51F4-3DA3-EBDFEEBC1424}"/>
          </ac:spMkLst>
        </pc:spChg>
        <pc:picChg chg="add mod ord">
          <ac:chgData name="Danilo Henrique Achcar" userId="855bc4c226b78800" providerId="Windows Live" clId="Web-{1FBE6E67-DF4A-4544-A3A4-F57FFD654895}" dt="2023-10-16T01:45:28.558" v="262" actId="1076"/>
          <ac:picMkLst>
            <pc:docMk/>
            <pc:sldMk cId="3731102173" sldId="275"/>
            <ac:picMk id="5" creationId="{3FA6B9EB-B99E-FA65-D591-290D5CD8D3AF}"/>
          </ac:picMkLst>
        </pc:picChg>
        <pc:picChg chg="del mod">
          <ac:chgData name="Danilo Henrique Achcar" userId="855bc4c226b78800" providerId="Windows Live" clId="Web-{1FBE6E67-DF4A-4544-A3A4-F57FFD654895}" dt="2023-10-16T01:44:15.242" v="226"/>
          <ac:picMkLst>
            <pc:docMk/>
            <pc:sldMk cId="3731102173" sldId="275"/>
            <ac:picMk id="7" creationId="{5CEF4583-D13B-130A-B5EC-0AD5B0DF2622}"/>
          </ac:picMkLst>
        </pc:picChg>
      </pc:sldChg>
      <pc:sldChg chg="addSp delSp modSp">
        <pc:chgData name="Danilo Henrique Achcar" userId="855bc4c226b78800" providerId="Windows Live" clId="Web-{1FBE6E67-DF4A-4544-A3A4-F57FFD654895}" dt="2023-10-16T02:19:19.513" v="988" actId="20577"/>
        <pc:sldMkLst>
          <pc:docMk/>
          <pc:sldMk cId="198947854" sldId="278"/>
        </pc:sldMkLst>
        <pc:spChg chg="del">
          <ac:chgData name="Danilo Henrique Achcar" userId="855bc4c226b78800" providerId="Windows Live" clId="Web-{1FBE6E67-DF4A-4544-A3A4-F57FFD654895}" dt="2023-10-16T01:52:18.362" v="632"/>
          <ac:spMkLst>
            <pc:docMk/>
            <pc:sldMk cId="198947854" sldId="278"/>
            <ac:spMk id="3" creationId="{C2169290-1520-D816-3A5A-BFCC38635AA1}"/>
          </ac:spMkLst>
        </pc:spChg>
        <pc:spChg chg="mod">
          <ac:chgData name="Danilo Henrique Achcar" userId="855bc4c226b78800" providerId="Windows Live" clId="Web-{1FBE6E67-DF4A-4544-A3A4-F57FFD654895}" dt="2023-10-16T02:19:19.513" v="988" actId="20577"/>
          <ac:spMkLst>
            <pc:docMk/>
            <pc:sldMk cId="198947854" sldId="278"/>
            <ac:spMk id="11" creationId="{A338C5BD-94A4-8C91-2269-DC9B1C045365}"/>
          </ac:spMkLst>
        </pc:spChg>
        <pc:picChg chg="add mod ord">
          <ac:chgData name="Danilo Henrique Achcar" userId="855bc4c226b78800" providerId="Windows Live" clId="Web-{1FBE6E67-DF4A-4544-A3A4-F57FFD654895}" dt="2023-10-16T02:17:15.663" v="807" actId="14100"/>
          <ac:picMkLst>
            <pc:docMk/>
            <pc:sldMk cId="198947854" sldId="278"/>
            <ac:picMk id="2" creationId="{EACD097B-1CFC-440B-4244-F9986C95FBDE}"/>
          </ac:picMkLst>
        </pc:picChg>
      </pc:sldChg>
      <pc:sldChg chg="addSp delSp modSp">
        <pc:chgData name="Danilo Henrique Achcar" userId="855bc4c226b78800" providerId="Windows Live" clId="Web-{1FBE6E67-DF4A-4544-A3A4-F57FFD654895}" dt="2023-10-16T02:25:08.142" v="1377" actId="20577"/>
        <pc:sldMkLst>
          <pc:docMk/>
          <pc:sldMk cId="3172429480" sldId="279"/>
        </pc:sldMkLst>
        <pc:spChg chg="del">
          <ac:chgData name="Danilo Henrique Achcar" userId="855bc4c226b78800" providerId="Windows Live" clId="Web-{1FBE6E67-DF4A-4544-A3A4-F57FFD654895}" dt="2023-10-16T01:52:28.316" v="634"/>
          <ac:spMkLst>
            <pc:docMk/>
            <pc:sldMk cId="3172429480" sldId="279"/>
            <ac:spMk id="3" creationId="{56DAA9E0-66B9-8285-4C1F-CE7C7A4C8270}"/>
          </ac:spMkLst>
        </pc:spChg>
        <pc:spChg chg="mod">
          <ac:chgData name="Danilo Henrique Achcar" userId="855bc4c226b78800" providerId="Windows Live" clId="Web-{1FBE6E67-DF4A-4544-A3A4-F57FFD654895}" dt="2023-10-16T02:25:08.142" v="1377" actId="20577"/>
          <ac:spMkLst>
            <pc:docMk/>
            <pc:sldMk cId="3172429480" sldId="279"/>
            <ac:spMk id="11" creationId="{35474C0D-EBAE-E7E8-79E9-3CAC8F4EAA1E}"/>
          </ac:spMkLst>
        </pc:spChg>
        <pc:picChg chg="add mod ord">
          <ac:chgData name="Danilo Henrique Achcar" userId="855bc4c226b78800" providerId="Windows Live" clId="Web-{1FBE6E67-DF4A-4544-A3A4-F57FFD654895}" dt="2023-10-16T01:53:13.724" v="644" actId="1076"/>
          <ac:picMkLst>
            <pc:docMk/>
            <pc:sldMk cId="3172429480" sldId="279"/>
            <ac:picMk id="2" creationId="{8E118F6C-DE73-DA8F-D719-F2FA9500B106}"/>
          </ac:picMkLst>
        </pc:picChg>
      </pc:sldChg>
      <pc:sldChg chg="modSp">
        <pc:chgData name="Danilo Henrique Achcar" userId="855bc4c226b78800" providerId="Windows Live" clId="Web-{1FBE6E67-DF4A-4544-A3A4-F57FFD654895}" dt="2023-10-16T02:27:48.697" v="1380" actId="20577"/>
        <pc:sldMkLst>
          <pc:docMk/>
          <pc:sldMk cId="2397095704" sldId="280"/>
        </pc:sldMkLst>
        <pc:spChg chg="mod">
          <ac:chgData name="Danilo Henrique Achcar" userId="855bc4c226b78800" providerId="Windows Live" clId="Web-{1FBE6E67-DF4A-4544-A3A4-F57FFD654895}" dt="2023-10-16T02:27:48.697" v="1380" actId="20577"/>
          <ac:spMkLst>
            <pc:docMk/>
            <pc:sldMk cId="2397095704" sldId="280"/>
            <ac:spMk id="11" creationId="{E3D7FAB2-8173-72A9-FC79-25C080232AD5}"/>
          </ac:spMkLst>
        </pc:spChg>
        <pc:picChg chg="mod">
          <ac:chgData name="Danilo Henrique Achcar" userId="855bc4c226b78800" providerId="Windows Live" clId="Web-{1FBE6E67-DF4A-4544-A3A4-F57FFD654895}" dt="2023-10-16T01:55:27.732" v="700" actId="14100"/>
          <ac:picMkLst>
            <pc:docMk/>
            <pc:sldMk cId="2397095704" sldId="280"/>
            <ac:picMk id="8" creationId="{4C2E7824-F8E0-18C0-CBEE-7F1B5499251D}"/>
          </ac:picMkLst>
        </pc:picChg>
      </pc:sldChg>
      <pc:sldChg chg="addSp delSp modSp">
        <pc:chgData name="Danilo Henrique Achcar" userId="855bc4c226b78800" providerId="Windows Live" clId="Web-{1FBE6E67-DF4A-4544-A3A4-F57FFD654895}" dt="2023-10-16T02:32:29.353" v="1496" actId="20577"/>
        <pc:sldMkLst>
          <pc:docMk/>
          <pc:sldMk cId="876441339" sldId="283"/>
        </pc:sldMkLst>
        <pc:spChg chg="add mod">
          <ac:chgData name="Danilo Henrique Achcar" userId="855bc4c226b78800" providerId="Windows Live" clId="Web-{1FBE6E67-DF4A-4544-A3A4-F57FFD654895}" dt="2023-10-16T02:32:29.353" v="1496" actId="20577"/>
          <ac:spMkLst>
            <pc:docMk/>
            <pc:sldMk cId="876441339" sldId="283"/>
            <ac:spMk id="3" creationId="{6D2A5A25-4614-EE7F-EEA9-AB6038C51DC2}"/>
          </ac:spMkLst>
        </pc:spChg>
        <pc:spChg chg="del mod">
          <ac:chgData name="Danilo Henrique Achcar" userId="855bc4c226b78800" providerId="Windows Live" clId="Web-{1FBE6E67-DF4A-4544-A3A4-F57FFD654895}" dt="2023-10-16T01:57:35.379" v="735"/>
          <ac:spMkLst>
            <pc:docMk/>
            <pc:sldMk cId="876441339" sldId="283"/>
            <ac:spMk id="11" creationId="{F4B06504-DF90-CDF9-5893-38370F7D810C}"/>
          </ac:spMkLst>
        </pc:spChg>
        <pc:picChg chg="mod">
          <ac:chgData name="Danilo Henrique Achcar" userId="855bc4c226b78800" providerId="Windows Live" clId="Web-{1FBE6E67-DF4A-4544-A3A4-F57FFD654895}" dt="2023-10-16T01:56:36.501" v="717" actId="1076"/>
          <ac:picMkLst>
            <pc:docMk/>
            <pc:sldMk cId="876441339" sldId="283"/>
            <ac:picMk id="8" creationId="{3899C61D-C396-43B1-3D60-0B38A6A7AED8}"/>
          </ac:picMkLst>
        </pc:picChg>
      </pc:sldChg>
      <pc:sldChg chg="modSp">
        <pc:chgData name="Danilo Henrique Achcar" userId="855bc4c226b78800" providerId="Windows Live" clId="Web-{1FBE6E67-DF4A-4544-A3A4-F57FFD654895}" dt="2023-10-16T02:32:36.416" v="1497" actId="20577"/>
        <pc:sldMkLst>
          <pc:docMk/>
          <pc:sldMk cId="1461540839" sldId="284"/>
        </pc:sldMkLst>
        <pc:spChg chg="mod">
          <ac:chgData name="Danilo Henrique Achcar" userId="855bc4c226b78800" providerId="Windows Live" clId="Web-{1FBE6E67-DF4A-4544-A3A4-F57FFD654895}" dt="2023-10-16T02:32:36.416" v="1497" actId="20577"/>
          <ac:spMkLst>
            <pc:docMk/>
            <pc:sldMk cId="1461540839" sldId="284"/>
            <ac:spMk id="11" creationId="{9EB41125-E40E-3CD6-449D-DB0CA6EBA439}"/>
          </ac:spMkLst>
        </pc:spChg>
        <pc:picChg chg="mod">
          <ac:chgData name="Danilo Henrique Achcar" userId="855bc4c226b78800" providerId="Windows Live" clId="Web-{1FBE6E67-DF4A-4544-A3A4-F57FFD654895}" dt="2023-10-16T01:57:49.568" v="740" actId="14100"/>
          <ac:picMkLst>
            <pc:docMk/>
            <pc:sldMk cId="1461540839" sldId="284"/>
            <ac:picMk id="8" creationId="{FA337B40-3C6C-18D2-37A2-E61095E7D74B}"/>
          </ac:picMkLst>
        </pc:picChg>
      </pc:sldChg>
      <pc:sldChg chg="modSp">
        <pc:chgData name="Danilo Henrique Achcar" userId="855bc4c226b78800" providerId="Windows Live" clId="Web-{1FBE6E67-DF4A-4544-A3A4-F57FFD654895}" dt="2023-10-16T02:32:44.386" v="1498" actId="20577"/>
        <pc:sldMkLst>
          <pc:docMk/>
          <pc:sldMk cId="2073817049" sldId="285"/>
        </pc:sldMkLst>
        <pc:spChg chg="mod">
          <ac:chgData name="Danilo Henrique Achcar" userId="855bc4c226b78800" providerId="Windows Live" clId="Web-{1FBE6E67-DF4A-4544-A3A4-F57FFD654895}" dt="2023-10-16T02:32:44.386" v="1498" actId="20577"/>
          <ac:spMkLst>
            <pc:docMk/>
            <pc:sldMk cId="2073817049" sldId="285"/>
            <ac:spMk id="11" creationId="{E31A2AEC-C2D5-0FE1-C6C6-F28E93EF752F}"/>
          </ac:spMkLst>
        </pc:spChg>
        <pc:picChg chg="mod">
          <ac:chgData name="Danilo Henrique Achcar" userId="855bc4c226b78800" providerId="Windows Live" clId="Web-{1FBE6E67-DF4A-4544-A3A4-F57FFD654895}" dt="2023-10-16T02:07:56.898" v="778" actId="14100"/>
          <ac:picMkLst>
            <pc:docMk/>
            <pc:sldMk cId="2073817049" sldId="285"/>
            <ac:picMk id="8" creationId="{6D5BCDA0-5181-5514-2E69-93F5C622A040}"/>
          </ac:picMkLst>
        </pc:picChg>
      </pc:sldChg>
      <pc:sldChg chg="modSp">
        <pc:chgData name="Danilo Henrique Achcar" userId="855bc4c226b78800" providerId="Windows Live" clId="Web-{1FBE6E67-DF4A-4544-A3A4-F57FFD654895}" dt="2023-10-16T02:00:55" v="756" actId="20577"/>
        <pc:sldMkLst>
          <pc:docMk/>
          <pc:sldMk cId="2213776557" sldId="286"/>
        </pc:sldMkLst>
        <pc:spChg chg="mod">
          <ac:chgData name="Danilo Henrique Achcar" userId="855bc4c226b78800" providerId="Windows Live" clId="Web-{1FBE6E67-DF4A-4544-A3A4-F57FFD654895}" dt="2023-10-16T02:00:55" v="756" actId="20577"/>
          <ac:spMkLst>
            <pc:docMk/>
            <pc:sldMk cId="2213776557" sldId="286"/>
            <ac:spMk id="11" creationId="{65F683C6-3C1F-9359-7AC0-DC46FA745091}"/>
          </ac:spMkLst>
        </pc:spChg>
      </pc:sldChg>
      <pc:sldChg chg="modSp">
        <pc:chgData name="Danilo Henrique Achcar" userId="855bc4c226b78800" providerId="Windows Live" clId="Web-{1FBE6E67-DF4A-4544-A3A4-F57FFD654895}" dt="2023-10-16T01:49:57.057" v="613"/>
        <pc:sldMkLst>
          <pc:docMk/>
          <pc:sldMk cId="6395551" sldId="287"/>
        </pc:sldMkLst>
        <pc:spChg chg="mod">
          <ac:chgData name="Danilo Henrique Achcar" userId="855bc4c226b78800" providerId="Windows Live" clId="Web-{1FBE6E67-DF4A-4544-A3A4-F57FFD654895}" dt="2023-10-16T01:49:57.057" v="613"/>
          <ac:spMkLst>
            <pc:docMk/>
            <pc:sldMk cId="6395551" sldId="287"/>
            <ac:spMk id="11" creationId="{0838ED30-CF87-8C22-CEC4-572A83B544DD}"/>
          </ac:spMkLst>
        </pc:spChg>
      </pc:sldChg>
      <pc:sldChg chg="modSp">
        <pc:chgData name="Danilo Henrique Achcar" userId="855bc4c226b78800" providerId="Windows Live" clId="Web-{1FBE6E67-DF4A-4544-A3A4-F57FFD654895}" dt="2023-10-16T01:59:08.119" v="751" actId="20577"/>
        <pc:sldMkLst>
          <pc:docMk/>
          <pc:sldMk cId="990112897" sldId="288"/>
        </pc:sldMkLst>
        <pc:spChg chg="mod">
          <ac:chgData name="Danilo Henrique Achcar" userId="855bc4c226b78800" providerId="Windows Live" clId="Web-{1FBE6E67-DF4A-4544-A3A4-F57FFD654895}" dt="2023-10-16T01:59:08.119" v="751" actId="20577"/>
          <ac:spMkLst>
            <pc:docMk/>
            <pc:sldMk cId="990112897" sldId="288"/>
            <ac:spMk id="13" creationId="{C8ADA123-74A5-C3A8-CD84-49BC0A1A8679}"/>
          </ac:spMkLst>
        </pc:spChg>
      </pc:sldChg>
      <pc:sldChg chg="modSp">
        <pc:chgData name="Danilo Henrique Achcar" userId="855bc4c226b78800" providerId="Windows Live" clId="Web-{1FBE6E67-DF4A-4544-A3A4-F57FFD654895}" dt="2023-10-16T02:01:55.769" v="757" actId="20577"/>
        <pc:sldMkLst>
          <pc:docMk/>
          <pc:sldMk cId="3044235386" sldId="291"/>
        </pc:sldMkLst>
        <pc:spChg chg="mod">
          <ac:chgData name="Danilo Henrique Achcar" userId="855bc4c226b78800" providerId="Windows Live" clId="Web-{1FBE6E67-DF4A-4544-A3A4-F57FFD654895}" dt="2023-10-16T02:01:55.769" v="757" actId="20577"/>
          <ac:spMkLst>
            <pc:docMk/>
            <pc:sldMk cId="3044235386" sldId="291"/>
            <ac:spMk id="3" creationId="{CBC2AAAB-9375-D333-AFD7-55B1EB2D2284}"/>
          </ac:spMkLst>
        </pc:spChg>
      </pc:sldChg>
      <pc:sldChg chg="modSp add replId">
        <pc:chgData name="Danilo Henrique Achcar" userId="855bc4c226b78800" providerId="Windows Live" clId="Web-{1FBE6E67-DF4A-4544-A3A4-F57FFD654895}" dt="2023-10-16T03:07:05.483" v="2396" actId="1076"/>
        <pc:sldMkLst>
          <pc:docMk/>
          <pc:sldMk cId="836167797" sldId="292"/>
        </pc:sldMkLst>
        <pc:spChg chg="mod">
          <ac:chgData name="Danilo Henrique Achcar" userId="855bc4c226b78800" providerId="Windows Live" clId="Web-{1FBE6E67-DF4A-4544-A3A4-F57FFD654895}" dt="2023-10-16T03:06:44.294" v="2391" actId="1076"/>
          <ac:spMkLst>
            <pc:docMk/>
            <pc:sldMk cId="836167797" sldId="292"/>
            <ac:spMk id="2" creationId="{AECC30F7-D728-80E5-0FE9-3847929221EE}"/>
          </ac:spMkLst>
        </pc:spChg>
        <pc:spChg chg="mod">
          <ac:chgData name="Danilo Henrique Achcar" userId="855bc4c226b78800" providerId="Windows Live" clId="Web-{1FBE6E67-DF4A-4544-A3A4-F57FFD654895}" dt="2023-10-16T03:07:05.483" v="2396" actId="1076"/>
          <ac:spMkLst>
            <pc:docMk/>
            <pc:sldMk cId="836167797" sldId="292"/>
            <ac:spMk id="3" creationId="{EC475B06-CA56-7961-8498-5047B9E962A6}"/>
          </ac:spMkLst>
        </pc:spChg>
      </pc:sldChg>
      <pc:sldChg chg="add del replId">
        <pc:chgData name="Danilo Henrique Achcar" userId="855bc4c226b78800" providerId="Windows Live" clId="Web-{1FBE6E67-DF4A-4544-A3A4-F57FFD654895}" dt="2023-10-16T02:35:00.112" v="1724"/>
        <pc:sldMkLst>
          <pc:docMk/>
          <pc:sldMk cId="3157142881" sldId="292"/>
        </pc:sldMkLst>
      </pc:sldChg>
      <pc:sldChg chg="modSp add del replId">
        <pc:chgData name="Danilo Henrique Achcar" userId="855bc4c226b78800" providerId="Windows Live" clId="Web-{1FBE6E67-DF4A-4544-A3A4-F57FFD654895}" dt="2023-10-16T02:38:21.842" v="1764"/>
        <pc:sldMkLst>
          <pc:docMk/>
          <pc:sldMk cId="3911215910" sldId="292"/>
        </pc:sldMkLst>
        <pc:spChg chg="mod">
          <ac:chgData name="Danilo Henrique Achcar" userId="855bc4c226b78800" providerId="Windows Live" clId="Web-{1FBE6E67-DF4A-4544-A3A4-F57FFD654895}" dt="2023-10-16T02:35:48.005" v="1758" actId="20577"/>
          <ac:spMkLst>
            <pc:docMk/>
            <pc:sldMk cId="3911215910" sldId="292"/>
            <ac:spMk id="3" creationId="{4B4E9CD5-AA09-4C9F-A879-F90AC0EB1E9E}"/>
          </ac:spMkLst>
        </pc:spChg>
      </pc:sldChg>
    </pc:docChg>
  </pc:docChgLst>
  <pc:docChgLst>
    <pc:chgData name="Danilo Henrique Achcar" userId="855bc4c226b78800" providerId="Windows Live" clId="Web-{8DECE57A-A107-462D-8947-CB4EF47B8BAC}"/>
    <pc:docChg chg="addSld modSld modMainMaster">
      <pc:chgData name="Danilo Henrique Achcar" userId="855bc4c226b78800" providerId="Windows Live" clId="Web-{8DECE57A-A107-462D-8947-CB4EF47B8BAC}" dt="2023-10-02T05:53:20.968" v="537" actId="14100"/>
      <pc:docMkLst>
        <pc:docMk/>
      </pc:docMkLst>
      <pc:sldChg chg="addSp modSp">
        <pc:chgData name="Danilo Henrique Achcar" userId="855bc4c226b78800" providerId="Windows Live" clId="Web-{8DECE57A-A107-462D-8947-CB4EF47B8BAC}" dt="2023-10-02T05:53:20.968" v="537" actId="14100"/>
        <pc:sldMkLst>
          <pc:docMk/>
          <pc:sldMk cId="2210866551" sldId="256"/>
        </pc:sldMkLst>
        <pc:spChg chg="mod">
          <ac:chgData name="Danilo Henrique Achcar" userId="855bc4c226b78800" providerId="Windows Live" clId="Web-{8DECE57A-A107-462D-8947-CB4EF47B8BAC}" dt="2023-10-02T05:53:20.968" v="537" actId="14100"/>
          <ac:spMkLst>
            <pc:docMk/>
            <pc:sldMk cId="2210866551" sldId="256"/>
            <ac:spMk id="2" creationId="{00000000-0000-0000-0000-000000000000}"/>
          </ac:spMkLst>
        </pc:spChg>
        <pc:spChg chg="add mod">
          <ac:chgData name="Danilo Henrique Achcar" userId="855bc4c226b78800" providerId="Windows Live" clId="Web-{8DECE57A-A107-462D-8947-CB4EF47B8BAC}" dt="2023-10-02T05:51:20.226" v="441" actId="1076"/>
          <ac:spMkLst>
            <pc:docMk/>
            <pc:sldMk cId="2210866551" sldId="256"/>
            <ac:spMk id="5" creationId="{920D9D91-502C-0725-715E-78183E1C9D29}"/>
          </ac:spMkLst>
        </pc:spChg>
      </pc:sldChg>
      <pc:sldChg chg="addSp delSp modSp new">
        <pc:chgData name="Danilo Henrique Achcar" userId="855bc4c226b78800" providerId="Windows Live" clId="Web-{8DECE57A-A107-462D-8947-CB4EF47B8BAC}" dt="2023-10-02T05:51:04.178" v="438"/>
        <pc:sldMkLst>
          <pc:docMk/>
          <pc:sldMk cId="331967718" sldId="257"/>
        </pc:sldMkLst>
        <pc:spChg chg="mod">
          <ac:chgData name="Danilo Henrique Achcar" userId="855bc4c226b78800" providerId="Windows Live" clId="Web-{8DECE57A-A107-462D-8947-CB4EF47B8BAC}" dt="2023-10-02T05:50:37.036" v="405" actId="20577"/>
          <ac:spMkLst>
            <pc:docMk/>
            <pc:sldMk cId="331967718" sldId="257"/>
            <ac:spMk id="2" creationId="{12C0732D-CACB-35E6-0241-C416B1B2AEA1}"/>
          </ac:spMkLst>
        </pc:spChg>
        <pc:spChg chg="mod">
          <ac:chgData name="Danilo Henrique Achcar" userId="855bc4c226b78800" providerId="Windows Live" clId="Web-{8DECE57A-A107-462D-8947-CB4EF47B8BAC}" dt="2023-10-02T05:50:50.505" v="435" actId="20577"/>
          <ac:spMkLst>
            <pc:docMk/>
            <pc:sldMk cId="331967718" sldId="257"/>
            <ac:spMk id="3" creationId="{BDA9B0BE-4351-00DB-3008-E5D3A8E14671}"/>
          </ac:spMkLst>
        </pc:spChg>
        <pc:spChg chg="add mod">
          <ac:chgData name="Danilo Henrique Achcar" userId="855bc4c226b78800" providerId="Windows Live" clId="Web-{8DECE57A-A107-462D-8947-CB4EF47B8BAC}" dt="2023-10-02T05:50:59.084" v="436"/>
          <ac:spMkLst>
            <pc:docMk/>
            <pc:sldMk cId="331967718" sldId="257"/>
            <ac:spMk id="4" creationId="{8195AC60-B2CE-C83D-FB6E-643DAE818E7A}"/>
          </ac:spMkLst>
        </pc:spChg>
        <pc:spChg chg="add del mod">
          <ac:chgData name="Danilo Henrique Achcar" userId="855bc4c226b78800" providerId="Windows Live" clId="Web-{8DECE57A-A107-462D-8947-CB4EF47B8BAC}" dt="2023-10-02T05:51:04.178" v="438"/>
          <ac:spMkLst>
            <pc:docMk/>
            <pc:sldMk cId="331967718" sldId="257"/>
            <ac:spMk id="5" creationId="{FE533518-84ED-E45A-1BE3-92864B71AE64}"/>
          </ac:spMkLst>
        </pc:spChg>
      </pc:sldChg>
      <pc:sldChg chg="addSp modSp new">
        <pc:chgData name="Danilo Henrique Achcar" userId="855bc4c226b78800" providerId="Windows Live" clId="Web-{8DECE57A-A107-462D-8947-CB4EF47B8BAC}" dt="2023-10-02T05:51:06.881" v="439"/>
        <pc:sldMkLst>
          <pc:docMk/>
          <pc:sldMk cId="1214582297" sldId="258"/>
        </pc:sldMkLst>
        <pc:spChg chg="mod">
          <ac:chgData name="Danilo Henrique Achcar" userId="855bc4c226b78800" providerId="Windows Live" clId="Web-{8DECE57A-A107-462D-8947-CB4EF47B8BAC}" dt="2023-10-02T05:46:33.943" v="26" actId="20577"/>
          <ac:spMkLst>
            <pc:docMk/>
            <pc:sldMk cId="1214582297" sldId="258"/>
            <ac:spMk id="2" creationId="{D048C7CF-7F4F-DB79-E4FE-F4493C8F6769}"/>
          </ac:spMkLst>
        </pc:spChg>
        <pc:spChg chg="mod">
          <ac:chgData name="Danilo Henrique Achcar" userId="855bc4c226b78800" providerId="Windows Live" clId="Web-{8DECE57A-A107-462D-8947-CB4EF47B8BAC}" dt="2023-10-02T05:48:15.262" v="119" actId="20577"/>
          <ac:spMkLst>
            <pc:docMk/>
            <pc:sldMk cId="1214582297" sldId="258"/>
            <ac:spMk id="3" creationId="{CCDA2DD0-1239-DDA6-C0C0-51EFA4393FF6}"/>
          </ac:spMkLst>
        </pc:spChg>
        <pc:spChg chg="add mod">
          <ac:chgData name="Danilo Henrique Achcar" userId="855bc4c226b78800" providerId="Windows Live" clId="Web-{8DECE57A-A107-462D-8947-CB4EF47B8BAC}" dt="2023-10-02T05:51:06.881" v="439"/>
          <ac:spMkLst>
            <pc:docMk/>
            <pc:sldMk cId="1214582297" sldId="258"/>
            <ac:spMk id="4" creationId="{1A04C7D6-B02B-FDEF-2F20-100E36B42E14}"/>
          </ac:spMkLst>
        </pc:spChg>
      </pc:sldChg>
      <pc:sldChg chg="addSp modSp new">
        <pc:chgData name="Danilo Henrique Achcar" userId="855bc4c226b78800" providerId="Windows Live" clId="Web-{8DECE57A-A107-462D-8947-CB4EF47B8BAC}" dt="2023-10-02T05:51:06.881" v="439"/>
        <pc:sldMkLst>
          <pc:docMk/>
          <pc:sldMk cId="2012909346" sldId="259"/>
        </pc:sldMkLst>
        <pc:spChg chg="mod">
          <ac:chgData name="Danilo Henrique Achcar" userId="855bc4c226b78800" providerId="Windows Live" clId="Web-{8DECE57A-A107-462D-8947-CB4EF47B8BAC}" dt="2023-10-02T05:46:41.350" v="35" actId="20577"/>
          <ac:spMkLst>
            <pc:docMk/>
            <pc:sldMk cId="2012909346" sldId="259"/>
            <ac:spMk id="2" creationId="{0DAD6D47-0232-B2A1-0258-BAC95815F30D}"/>
          </ac:spMkLst>
        </pc:spChg>
        <pc:spChg chg="mod">
          <ac:chgData name="Danilo Henrique Achcar" userId="855bc4c226b78800" providerId="Windows Live" clId="Web-{8DECE57A-A107-462D-8947-CB4EF47B8BAC}" dt="2023-10-02T05:49:06.734" v="225" actId="20577"/>
          <ac:spMkLst>
            <pc:docMk/>
            <pc:sldMk cId="2012909346" sldId="259"/>
            <ac:spMk id="3" creationId="{CAEAE786-E1BA-58E7-FD7F-AFDCCA0EDDCB}"/>
          </ac:spMkLst>
        </pc:spChg>
        <pc:spChg chg="add mod">
          <ac:chgData name="Danilo Henrique Achcar" userId="855bc4c226b78800" providerId="Windows Live" clId="Web-{8DECE57A-A107-462D-8947-CB4EF47B8BAC}" dt="2023-10-02T05:51:06.881" v="439"/>
          <ac:spMkLst>
            <pc:docMk/>
            <pc:sldMk cId="2012909346" sldId="259"/>
            <ac:spMk id="4" creationId="{3DC1587A-2AB3-BB46-B331-4EA20BE952CA}"/>
          </ac:spMkLst>
        </pc:spChg>
      </pc:sldChg>
      <pc:sldChg chg="addSp modSp new">
        <pc:chgData name="Danilo Henrique Achcar" userId="855bc4c226b78800" providerId="Windows Live" clId="Web-{8DECE57A-A107-462D-8947-CB4EF47B8BAC}" dt="2023-10-02T05:51:06.881" v="439"/>
        <pc:sldMkLst>
          <pc:docMk/>
          <pc:sldMk cId="3788983972" sldId="260"/>
        </pc:sldMkLst>
        <pc:spChg chg="mod">
          <ac:chgData name="Danilo Henrique Achcar" userId="855bc4c226b78800" providerId="Windows Live" clId="Web-{8DECE57A-A107-462D-8947-CB4EF47B8BAC}" dt="2023-10-02T05:47:04.539" v="57" actId="20577"/>
          <ac:spMkLst>
            <pc:docMk/>
            <pc:sldMk cId="3788983972" sldId="260"/>
            <ac:spMk id="2" creationId="{DFF91FB1-093D-CB3C-B97E-37BB9FA438C7}"/>
          </ac:spMkLst>
        </pc:spChg>
        <pc:spChg chg="mod">
          <ac:chgData name="Danilo Henrique Achcar" userId="855bc4c226b78800" providerId="Windows Live" clId="Web-{8DECE57A-A107-462D-8947-CB4EF47B8BAC}" dt="2023-10-02T05:49:28.797" v="269" actId="20577"/>
          <ac:spMkLst>
            <pc:docMk/>
            <pc:sldMk cId="3788983972" sldId="260"/>
            <ac:spMk id="3" creationId="{4B4E9CD5-AA09-4C9F-A879-F90AC0EB1E9E}"/>
          </ac:spMkLst>
        </pc:spChg>
        <pc:spChg chg="add mod">
          <ac:chgData name="Danilo Henrique Achcar" userId="855bc4c226b78800" providerId="Windows Live" clId="Web-{8DECE57A-A107-462D-8947-CB4EF47B8BAC}" dt="2023-10-02T05:51:06.881" v="439"/>
          <ac:spMkLst>
            <pc:docMk/>
            <pc:sldMk cId="3788983972" sldId="260"/>
            <ac:spMk id="4" creationId="{D62AC657-5B4C-4BF4-5EB2-F2B0CBF7FB97}"/>
          </ac:spMkLst>
        </pc:spChg>
      </pc:sldChg>
      <pc:sldChg chg="addSp modSp new">
        <pc:chgData name="Danilo Henrique Achcar" userId="855bc4c226b78800" providerId="Windows Live" clId="Web-{8DECE57A-A107-462D-8947-CB4EF47B8BAC}" dt="2023-10-02T05:51:06.881" v="439"/>
        <pc:sldMkLst>
          <pc:docMk/>
          <pc:sldMk cId="594252533" sldId="261"/>
        </pc:sldMkLst>
        <pc:spChg chg="mod">
          <ac:chgData name="Danilo Henrique Achcar" userId="855bc4c226b78800" providerId="Windows Live" clId="Web-{8DECE57A-A107-462D-8947-CB4EF47B8BAC}" dt="2023-10-02T05:47:08.320" v="60" actId="20577"/>
          <ac:spMkLst>
            <pc:docMk/>
            <pc:sldMk cId="594252533" sldId="261"/>
            <ac:spMk id="2" creationId="{AECC30F7-D728-80E5-0FE9-3847929221EE}"/>
          </ac:spMkLst>
        </pc:spChg>
        <pc:spChg chg="mod">
          <ac:chgData name="Danilo Henrique Achcar" userId="855bc4c226b78800" providerId="Windows Live" clId="Web-{8DECE57A-A107-462D-8947-CB4EF47B8BAC}" dt="2023-10-02T05:49:39.329" v="290" actId="20577"/>
          <ac:spMkLst>
            <pc:docMk/>
            <pc:sldMk cId="594252533" sldId="261"/>
            <ac:spMk id="3" creationId="{EC475B06-CA56-7961-8498-5047B9E962A6}"/>
          </ac:spMkLst>
        </pc:spChg>
        <pc:spChg chg="add mod">
          <ac:chgData name="Danilo Henrique Achcar" userId="855bc4c226b78800" providerId="Windows Live" clId="Web-{8DECE57A-A107-462D-8947-CB4EF47B8BAC}" dt="2023-10-02T05:51:06.881" v="439"/>
          <ac:spMkLst>
            <pc:docMk/>
            <pc:sldMk cId="594252533" sldId="261"/>
            <ac:spMk id="4" creationId="{E4CDFC32-12C3-4B1C-7307-5B0D40703ECA}"/>
          </ac:spMkLst>
        </pc:spChg>
      </pc:sldChg>
      <pc:sldChg chg="addSp modSp add replId">
        <pc:chgData name="Danilo Henrique Achcar" userId="855bc4c226b78800" providerId="Windows Live" clId="Web-{8DECE57A-A107-462D-8947-CB4EF47B8BAC}" dt="2023-10-02T05:51:06.881" v="439"/>
        <pc:sldMkLst>
          <pc:docMk/>
          <pc:sldMk cId="464482702" sldId="262"/>
        </pc:sldMkLst>
        <pc:spChg chg="mod">
          <ac:chgData name="Danilo Henrique Achcar" userId="855bc4c226b78800" providerId="Windows Live" clId="Web-{8DECE57A-A107-462D-8947-CB4EF47B8BAC}" dt="2023-10-02T05:47:25.665" v="68" actId="20577"/>
          <ac:spMkLst>
            <pc:docMk/>
            <pc:sldMk cId="464482702" sldId="262"/>
            <ac:spMk id="2" creationId="{AECC30F7-D728-80E5-0FE9-3847929221EE}"/>
          </ac:spMkLst>
        </pc:spChg>
        <pc:spChg chg="mod">
          <ac:chgData name="Danilo Henrique Achcar" userId="855bc4c226b78800" providerId="Windows Live" clId="Web-{8DECE57A-A107-462D-8947-CB4EF47B8BAC}" dt="2023-10-02T05:47:40.197" v="73" actId="20577"/>
          <ac:spMkLst>
            <pc:docMk/>
            <pc:sldMk cId="464482702" sldId="262"/>
            <ac:spMk id="3" creationId="{EC475B06-CA56-7961-8498-5047B9E962A6}"/>
          </ac:spMkLst>
        </pc:spChg>
        <pc:spChg chg="add mod">
          <ac:chgData name="Danilo Henrique Achcar" userId="855bc4c226b78800" providerId="Windows Live" clId="Web-{8DECE57A-A107-462D-8947-CB4EF47B8BAC}" dt="2023-10-02T05:51:06.881" v="439"/>
          <ac:spMkLst>
            <pc:docMk/>
            <pc:sldMk cId="464482702" sldId="262"/>
            <ac:spMk id="4" creationId="{D66FEF2B-94B8-5AD4-EBCA-CEF18318B1E5}"/>
          </ac:spMkLst>
        </pc:spChg>
      </pc:sldChg>
      <pc:sldChg chg="addSp modSp add replId">
        <pc:chgData name="Danilo Henrique Achcar" userId="855bc4c226b78800" providerId="Windows Live" clId="Web-{8DECE57A-A107-462D-8947-CB4EF47B8BAC}" dt="2023-10-02T05:51:06.881" v="439"/>
        <pc:sldMkLst>
          <pc:docMk/>
          <pc:sldMk cId="3963133771" sldId="263"/>
        </pc:sldMkLst>
        <pc:spChg chg="mod">
          <ac:chgData name="Danilo Henrique Achcar" userId="855bc4c226b78800" providerId="Windows Live" clId="Web-{8DECE57A-A107-462D-8947-CB4EF47B8BAC}" dt="2023-10-02T05:47:46.229" v="83" actId="20577"/>
          <ac:spMkLst>
            <pc:docMk/>
            <pc:sldMk cId="3963133771" sldId="263"/>
            <ac:spMk id="2" creationId="{AECC30F7-D728-80E5-0FE9-3847929221EE}"/>
          </ac:spMkLst>
        </pc:spChg>
        <pc:spChg chg="mod">
          <ac:chgData name="Danilo Henrique Achcar" userId="855bc4c226b78800" providerId="Windows Live" clId="Web-{8DECE57A-A107-462D-8947-CB4EF47B8BAC}" dt="2023-10-02T05:50:17.691" v="403" actId="20577"/>
          <ac:spMkLst>
            <pc:docMk/>
            <pc:sldMk cId="3963133771" sldId="263"/>
            <ac:spMk id="3" creationId="{EC475B06-CA56-7961-8498-5047B9E962A6}"/>
          </ac:spMkLst>
        </pc:spChg>
        <pc:spChg chg="add mod">
          <ac:chgData name="Danilo Henrique Achcar" userId="855bc4c226b78800" providerId="Windows Live" clId="Web-{8DECE57A-A107-462D-8947-CB4EF47B8BAC}" dt="2023-10-02T05:51:06.881" v="439"/>
          <ac:spMkLst>
            <pc:docMk/>
            <pc:sldMk cId="3963133771" sldId="263"/>
            <ac:spMk id="4" creationId="{3198C126-D42B-1B28-1011-BE5FF9828EC2}"/>
          </ac:spMkLst>
        </pc:spChg>
      </pc:sldChg>
      <pc:sldChg chg="addSp modSp add replId">
        <pc:chgData name="Danilo Henrique Achcar" userId="855bc4c226b78800" providerId="Windows Live" clId="Web-{8DECE57A-A107-462D-8947-CB4EF47B8BAC}" dt="2023-10-02T05:52:34.777" v="513" actId="20577"/>
        <pc:sldMkLst>
          <pc:docMk/>
          <pc:sldMk cId="1414101081" sldId="264"/>
        </pc:sldMkLst>
        <pc:spChg chg="mod">
          <ac:chgData name="Danilo Henrique Achcar" userId="855bc4c226b78800" providerId="Windows Live" clId="Web-{8DECE57A-A107-462D-8947-CB4EF47B8BAC}" dt="2023-10-02T05:52:34.777" v="513" actId="20577"/>
          <ac:spMkLst>
            <pc:docMk/>
            <pc:sldMk cId="1414101081" sldId="264"/>
            <ac:spMk id="3" creationId="{BDA9B0BE-4351-00DB-3008-E5D3A8E14671}"/>
          </ac:spMkLst>
        </pc:spChg>
        <pc:spChg chg="add mod">
          <ac:chgData name="Danilo Henrique Achcar" userId="855bc4c226b78800" providerId="Windows Live" clId="Web-{8DECE57A-A107-462D-8947-CB4EF47B8BAC}" dt="2023-10-02T05:51:06.881" v="439"/>
          <ac:spMkLst>
            <pc:docMk/>
            <pc:sldMk cId="1414101081" sldId="264"/>
            <ac:spMk id="4" creationId="{6F79DFAE-22AC-D30B-1E66-7846EDB71FDD}"/>
          </ac:spMkLst>
        </pc:spChg>
      </pc:sldChg>
      <pc:sldMasterChg chg="mod modSldLayout">
        <pc:chgData name="Danilo Henrique Achcar" userId="855bc4c226b78800" providerId="Windows Live" clId="Web-{8DECE57A-A107-462D-8947-CB4EF47B8BAC}" dt="2023-10-02T05:51:06.881" v="439"/>
        <pc:sldMasterMkLst>
          <pc:docMk/>
          <pc:sldMasterMk cId="1111684472" sldId="2147483699"/>
        </pc:sldMasterMkLst>
        <pc:sldLayoutChg chg="mod">
          <pc:chgData name="Danilo Henrique Achcar" userId="855bc4c226b78800" providerId="Windows Live" clId="Web-{8DECE57A-A107-462D-8947-CB4EF47B8BAC}" dt="2023-10-02T05:51:06.881" v="439"/>
          <pc:sldLayoutMkLst>
            <pc:docMk/>
            <pc:sldMasterMk cId="1111684472" sldId="2147483699"/>
            <pc:sldLayoutMk cId="2391481084" sldId="2147483688"/>
          </pc:sldLayoutMkLst>
        </pc:sldLayoutChg>
        <pc:sldLayoutChg chg="mod">
          <pc:chgData name="Danilo Henrique Achcar" userId="855bc4c226b78800" providerId="Windows Live" clId="Web-{8DECE57A-A107-462D-8947-CB4EF47B8BAC}" dt="2023-10-02T05:51:06.881" v="439"/>
          <pc:sldLayoutMkLst>
            <pc:docMk/>
            <pc:sldMasterMk cId="1111684472" sldId="2147483699"/>
            <pc:sldLayoutMk cId="4008775961" sldId="2147483689"/>
          </pc:sldLayoutMkLst>
        </pc:sldLayoutChg>
        <pc:sldLayoutChg chg="mod">
          <pc:chgData name="Danilo Henrique Achcar" userId="855bc4c226b78800" providerId="Windows Live" clId="Web-{8DECE57A-A107-462D-8947-CB4EF47B8BAC}" dt="2023-10-02T05:51:06.881" v="439"/>
          <pc:sldLayoutMkLst>
            <pc:docMk/>
            <pc:sldMasterMk cId="1111684472" sldId="2147483699"/>
            <pc:sldLayoutMk cId="1913440485" sldId="2147483690"/>
          </pc:sldLayoutMkLst>
        </pc:sldLayoutChg>
        <pc:sldLayoutChg chg="mod">
          <pc:chgData name="Danilo Henrique Achcar" userId="855bc4c226b78800" providerId="Windows Live" clId="Web-{8DECE57A-A107-462D-8947-CB4EF47B8BAC}" dt="2023-10-02T05:51:06.881" v="439"/>
          <pc:sldLayoutMkLst>
            <pc:docMk/>
            <pc:sldMasterMk cId="1111684472" sldId="2147483699"/>
            <pc:sldLayoutMk cId="3107463928" sldId="2147483691"/>
          </pc:sldLayoutMkLst>
        </pc:sldLayoutChg>
        <pc:sldLayoutChg chg="mod">
          <pc:chgData name="Danilo Henrique Achcar" userId="855bc4c226b78800" providerId="Windows Live" clId="Web-{8DECE57A-A107-462D-8947-CB4EF47B8BAC}" dt="2023-10-02T05:51:06.881" v="439"/>
          <pc:sldLayoutMkLst>
            <pc:docMk/>
            <pc:sldMasterMk cId="1111684472" sldId="2147483699"/>
            <pc:sldLayoutMk cId="4009984821" sldId="2147483692"/>
          </pc:sldLayoutMkLst>
        </pc:sldLayoutChg>
        <pc:sldLayoutChg chg="mod">
          <pc:chgData name="Danilo Henrique Achcar" userId="855bc4c226b78800" providerId="Windows Live" clId="Web-{8DECE57A-A107-462D-8947-CB4EF47B8BAC}" dt="2023-10-02T05:51:06.881" v="439"/>
          <pc:sldLayoutMkLst>
            <pc:docMk/>
            <pc:sldMasterMk cId="1111684472" sldId="2147483699"/>
            <pc:sldLayoutMk cId="3675799330" sldId="2147483693"/>
          </pc:sldLayoutMkLst>
        </pc:sldLayoutChg>
        <pc:sldLayoutChg chg="mod">
          <pc:chgData name="Danilo Henrique Achcar" userId="855bc4c226b78800" providerId="Windows Live" clId="Web-{8DECE57A-A107-462D-8947-CB4EF47B8BAC}" dt="2023-10-02T05:51:06.881" v="439"/>
          <pc:sldLayoutMkLst>
            <pc:docMk/>
            <pc:sldMasterMk cId="1111684472" sldId="2147483699"/>
            <pc:sldLayoutMk cId="2675254531" sldId="2147483694"/>
          </pc:sldLayoutMkLst>
        </pc:sldLayoutChg>
        <pc:sldLayoutChg chg="mod">
          <pc:chgData name="Danilo Henrique Achcar" userId="855bc4c226b78800" providerId="Windows Live" clId="Web-{8DECE57A-A107-462D-8947-CB4EF47B8BAC}" dt="2023-10-02T05:51:06.881" v="439"/>
          <pc:sldLayoutMkLst>
            <pc:docMk/>
            <pc:sldMasterMk cId="1111684472" sldId="2147483699"/>
            <pc:sldLayoutMk cId="1978728671" sldId="2147483695"/>
          </pc:sldLayoutMkLst>
        </pc:sldLayoutChg>
        <pc:sldLayoutChg chg="mod">
          <pc:chgData name="Danilo Henrique Achcar" userId="855bc4c226b78800" providerId="Windows Live" clId="Web-{8DECE57A-A107-462D-8947-CB4EF47B8BAC}" dt="2023-10-02T05:51:06.881" v="439"/>
          <pc:sldLayoutMkLst>
            <pc:docMk/>
            <pc:sldMasterMk cId="1111684472" sldId="2147483699"/>
            <pc:sldLayoutMk cId="65532232" sldId="2147483696"/>
          </pc:sldLayoutMkLst>
        </pc:sldLayoutChg>
        <pc:sldLayoutChg chg="mod">
          <pc:chgData name="Danilo Henrique Achcar" userId="855bc4c226b78800" providerId="Windows Live" clId="Web-{8DECE57A-A107-462D-8947-CB4EF47B8BAC}" dt="2023-10-02T05:51:06.881" v="439"/>
          <pc:sldLayoutMkLst>
            <pc:docMk/>
            <pc:sldMasterMk cId="1111684472" sldId="2147483699"/>
            <pc:sldLayoutMk cId="4058265061" sldId="2147483697"/>
          </pc:sldLayoutMkLst>
        </pc:sldLayoutChg>
        <pc:sldLayoutChg chg="mod">
          <pc:chgData name="Danilo Henrique Achcar" userId="855bc4c226b78800" providerId="Windows Live" clId="Web-{8DECE57A-A107-462D-8947-CB4EF47B8BAC}" dt="2023-10-02T05:51:06.881" v="439"/>
          <pc:sldLayoutMkLst>
            <pc:docMk/>
            <pc:sldMasterMk cId="1111684472" sldId="2147483699"/>
            <pc:sldLayoutMk cId="1137386443" sldId="2147483698"/>
          </pc:sldLayoutMkLst>
        </pc:sldLayoutChg>
      </pc:sldMasterChg>
    </pc:docChg>
  </pc:docChgLst>
  <pc:docChgLst>
    <pc:chgData name="Danilo Henrique Achcar" userId="855bc4c226b78800" providerId="Windows Live" clId="Web-{DAEE7DB1-F164-4280-9A40-2D0FFBF41309}"/>
    <pc:docChg chg="addSld delSld modSld">
      <pc:chgData name="Danilo Henrique Achcar" userId="855bc4c226b78800" providerId="Windows Live" clId="Web-{DAEE7DB1-F164-4280-9A40-2D0FFBF41309}" dt="2023-10-09T02:21:01.727" v="935"/>
      <pc:docMkLst>
        <pc:docMk/>
      </pc:docMkLst>
      <pc:sldChg chg="modSp">
        <pc:chgData name="Danilo Henrique Achcar" userId="855bc4c226b78800" providerId="Windows Live" clId="Web-{DAEE7DB1-F164-4280-9A40-2D0FFBF41309}" dt="2023-10-08T23:18:42.278" v="21" actId="20577"/>
        <pc:sldMkLst>
          <pc:docMk/>
          <pc:sldMk cId="2210866551" sldId="256"/>
        </pc:sldMkLst>
        <pc:spChg chg="mod">
          <ac:chgData name="Danilo Henrique Achcar" userId="855bc4c226b78800" providerId="Windows Live" clId="Web-{DAEE7DB1-F164-4280-9A40-2D0FFBF41309}" dt="2023-10-08T23:18:42.278" v="21" actId="20577"/>
          <ac:spMkLst>
            <pc:docMk/>
            <pc:sldMk cId="2210866551" sldId="256"/>
            <ac:spMk id="2" creationId="{00000000-0000-0000-0000-000000000000}"/>
          </ac:spMkLst>
        </pc:spChg>
      </pc:sldChg>
      <pc:sldChg chg="modSp">
        <pc:chgData name="Danilo Henrique Achcar" userId="855bc4c226b78800" providerId="Windows Live" clId="Web-{DAEE7DB1-F164-4280-9A40-2D0FFBF41309}" dt="2023-10-09T01:21:43.432" v="777" actId="20577"/>
        <pc:sldMkLst>
          <pc:docMk/>
          <pc:sldMk cId="331967718" sldId="257"/>
        </pc:sldMkLst>
        <pc:spChg chg="mod">
          <ac:chgData name="Danilo Henrique Achcar" userId="855bc4c226b78800" providerId="Windows Live" clId="Web-{DAEE7DB1-F164-4280-9A40-2D0FFBF41309}" dt="2023-10-09T01:21:43.432" v="777" actId="20577"/>
          <ac:spMkLst>
            <pc:docMk/>
            <pc:sldMk cId="331967718" sldId="257"/>
            <ac:spMk id="3" creationId="{BDA9B0BE-4351-00DB-3008-E5D3A8E14671}"/>
          </ac:spMkLst>
        </pc:spChg>
      </pc:sldChg>
      <pc:sldChg chg="del">
        <pc:chgData name="Danilo Henrique Achcar" userId="855bc4c226b78800" providerId="Windows Live" clId="Web-{DAEE7DB1-F164-4280-9A40-2D0FFBF41309}" dt="2023-10-09T01:21:40.119" v="775"/>
        <pc:sldMkLst>
          <pc:docMk/>
          <pc:sldMk cId="1214582297" sldId="258"/>
        </pc:sldMkLst>
      </pc:sldChg>
      <pc:sldChg chg="modSp">
        <pc:chgData name="Danilo Henrique Achcar" userId="855bc4c226b78800" providerId="Windows Live" clId="Web-{DAEE7DB1-F164-4280-9A40-2D0FFBF41309}" dt="2023-10-09T01:50:26.797" v="922" actId="20577"/>
        <pc:sldMkLst>
          <pc:docMk/>
          <pc:sldMk cId="2012909346" sldId="259"/>
        </pc:sldMkLst>
        <pc:spChg chg="mod">
          <ac:chgData name="Danilo Henrique Achcar" userId="855bc4c226b78800" providerId="Windows Live" clId="Web-{DAEE7DB1-F164-4280-9A40-2D0FFBF41309}" dt="2023-10-09T01:50:26.797" v="922" actId="20577"/>
          <ac:spMkLst>
            <pc:docMk/>
            <pc:sldMk cId="2012909346" sldId="259"/>
            <ac:spMk id="3" creationId="{CAEAE786-E1BA-58E7-FD7F-AFDCCA0EDDCB}"/>
          </ac:spMkLst>
        </pc:spChg>
      </pc:sldChg>
      <pc:sldChg chg="modSp">
        <pc:chgData name="Danilo Henrique Achcar" userId="855bc4c226b78800" providerId="Windows Live" clId="Web-{DAEE7DB1-F164-4280-9A40-2D0FFBF41309}" dt="2023-10-08T23:20:45.422" v="116" actId="20577"/>
        <pc:sldMkLst>
          <pc:docMk/>
          <pc:sldMk cId="3788983972" sldId="260"/>
        </pc:sldMkLst>
        <pc:spChg chg="mod">
          <ac:chgData name="Danilo Henrique Achcar" userId="855bc4c226b78800" providerId="Windows Live" clId="Web-{DAEE7DB1-F164-4280-9A40-2D0FFBF41309}" dt="2023-10-08T23:20:45.422" v="116" actId="20577"/>
          <ac:spMkLst>
            <pc:docMk/>
            <pc:sldMk cId="3788983972" sldId="260"/>
            <ac:spMk id="2" creationId="{DFF91FB1-093D-CB3C-B97E-37BB9FA438C7}"/>
          </ac:spMkLst>
        </pc:spChg>
      </pc:sldChg>
      <pc:sldChg chg="modSp">
        <pc:chgData name="Danilo Henrique Achcar" userId="855bc4c226b78800" providerId="Windows Live" clId="Web-{DAEE7DB1-F164-4280-9A40-2D0FFBF41309}" dt="2023-10-08T22:35:06.483" v="19" actId="20577"/>
        <pc:sldMkLst>
          <pc:docMk/>
          <pc:sldMk cId="594252533" sldId="261"/>
        </pc:sldMkLst>
        <pc:spChg chg="mod">
          <ac:chgData name="Danilo Henrique Achcar" userId="855bc4c226b78800" providerId="Windows Live" clId="Web-{DAEE7DB1-F164-4280-9A40-2D0FFBF41309}" dt="2023-10-08T22:35:06.483" v="19" actId="20577"/>
          <ac:spMkLst>
            <pc:docMk/>
            <pc:sldMk cId="594252533" sldId="261"/>
            <ac:spMk id="3" creationId="{EC475B06-CA56-7961-8498-5047B9E962A6}"/>
          </ac:spMkLst>
        </pc:spChg>
      </pc:sldChg>
      <pc:sldChg chg="modSp">
        <pc:chgData name="Danilo Henrique Achcar" userId="855bc4c226b78800" providerId="Windows Live" clId="Web-{DAEE7DB1-F164-4280-9A40-2D0FFBF41309}" dt="2023-10-08T20:55:30.206" v="2" actId="20577"/>
        <pc:sldMkLst>
          <pc:docMk/>
          <pc:sldMk cId="464482702" sldId="262"/>
        </pc:sldMkLst>
        <pc:spChg chg="mod">
          <ac:chgData name="Danilo Henrique Achcar" userId="855bc4c226b78800" providerId="Windows Live" clId="Web-{DAEE7DB1-F164-4280-9A40-2D0FFBF41309}" dt="2023-10-08T20:55:30.206" v="2" actId="20577"/>
          <ac:spMkLst>
            <pc:docMk/>
            <pc:sldMk cId="464482702" sldId="262"/>
            <ac:spMk id="3" creationId="{EC475B06-CA56-7961-8498-5047B9E962A6}"/>
          </ac:spMkLst>
        </pc:spChg>
      </pc:sldChg>
      <pc:sldChg chg="modSp">
        <pc:chgData name="Danilo Henrique Achcar" userId="855bc4c226b78800" providerId="Windows Live" clId="Web-{DAEE7DB1-F164-4280-9A40-2D0FFBF41309}" dt="2023-10-08T20:55:41.925" v="9" actId="20577"/>
        <pc:sldMkLst>
          <pc:docMk/>
          <pc:sldMk cId="3963133771" sldId="263"/>
        </pc:sldMkLst>
        <pc:spChg chg="mod">
          <ac:chgData name="Danilo Henrique Achcar" userId="855bc4c226b78800" providerId="Windows Live" clId="Web-{DAEE7DB1-F164-4280-9A40-2D0FFBF41309}" dt="2023-10-08T20:55:41.925" v="9" actId="20577"/>
          <ac:spMkLst>
            <pc:docMk/>
            <pc:sldMk cId="3963133771" sldId="263"/>
            <ac:spMk id="3" creationId="{EC475B06-CA56-7961-8498-5047B9E962A6}"/>
          </ac:spMkLst>
        </pc:spChg>
      </pc:sldChg>
      <pc:sldChg chg="modSp">
        <pc:chgData name="Danilo Henrique Achcar" userId="855bc4c226b78800" providerId="Windows Live" clId="Web-{DAEE7DB1-F164-4280-9A40-2D0FFBF41309}" dt="2023-10-09T01:50:38.986" v="923" actId="20577"/>
        <pc:sldMkLst>
          <pc:docMk/>
          <pc:sldMk cId="1414101081" sldId="264"/>
        </pc:sldMkLst>
        <pc:spChg chg="mod">
          <ac:chgData name="Danilo Henrique Achcar" userId="855bc4c226b78800" providerId="Windows Live" clId="Web-{DAEE7DB1-F164-4280-9A40-2D0FFBF41309}" dt="2023-10-09T01:50:38.986" v="923" actId="20577"/>
          <ac:spMkLst>
            <pc:docMk/>
            <pc:sldMk cId="1414101081" sldId="264"/>
            <ac:spMk id="3" creationId="{BDA9B0BE-4351-00DB-3008-E5D3A8E14671}"/>
          </ac:spMkLst>
        </pc:spChg>
      </pc:sldChg>
      <pc:sldChg chg="addSp delSp modSp add mod replId setBg">
        <pc:chgData name="Danilo Henrique Achcar" userId="855bc4c226b78800" providerId="Windows Live" clId="Web-{DAEE7DB1-F164-4280-9A40-2D0FFBF41309}" dt="2023-10-09T02:21:01.727" v="935"/>
        <pc:sldMkLst>
          <pc:docMk/>
          <pc:sldMk cId="2157370013" sldId="265"/>
        </pc:sldMkLst>
        <pc:spChg chg="mod">
          <ac:chgData name="Danilo Henrique Achcar" userId="855bc4c226b78800" providerId="Windows Live" clId="Web-{DAEE7DB1-F164-4280-9A40-2D0FFBF41309}" dt="2023-10-09T02:21:01.727" v="935"/>
          <ac:spMkLst>
            <pc:docMk/>
            <pc:sldMk cId="2157370013" sldId="265"/>
            <ac:spMk id="2" creationId="{0DAD6D47-0232-B2A1-0258-BAC95815F30D}"/>
          </ac:spMkLst>
        </pc:spChg>
        <pc:spChg chg="del mod">
          <ac:chgData name="Danilo Henrique Achcar" userId="855bc4c226b78800" providerId="Windows Live" clId="Web-{DAEE7DB1-F164-4280-9A40-2D0FFBF41309}" dt="2023-10-09T02:00:30.812" v="931"/>
          <ac:spMkLst>
            <pc:docMk/>
            <pc:sldMk cId="2157370013" sldId="265"/>
            <ac:spMk id="3" creationId="{CAEAE786-E1BA-58E7-FD7F-AFDCCA0EDDCB}"/>
          </ac:spMkLst>
        </pc:spChg>
        <pc:spChg chg="mod">
          <ac:chgData name="Danilo Henrique Achcar" userId="855bc4c226b78800" providerId="Windows Live" clId="Web-{DAEE7DB1-F164-4280-9A40-2D0FFBF41309}" dt="2023-10-09T02:21:01.727" v="935"/>
          <ac:spMkLst>
            <pc:docMk/>
            <pc:sldMk cId="2157370013" sldId="265"/>
            <ac:spMk id="4" creationId="{3DC1587A-2AB3-BB46-B331-4EA20BE952CA}"/>
          </ac:spMkLst>
        </pc:spChg>
        <pc:spChg chg="add del mod">
          <ac:chgData name="Danilo Henrique Achcar" userId="855bc4c226b78800" providerId="Windows Live" clId="Web-{DAEE7DB1-F164-4280-9A40-2D0FFBF41309}" dt="2023-10-09T02:21:01.727" v="935"/>
          <ac:spMkLst>
            <pc:docMk/>
            <pc:sldMk cId="2157370013" sldId="265"/>
            <ac:spMk id="7" creationId="{88A965FD-4884-BBC8-4D74-2457D34E43B3}"/>
          </ac:spMkLst>
        </pc:spChg>
        <pc:spChg chg="add">
          <ac:chgData name="Danilo Henrique Achcar" userId="855bc4c226b78800" providerId="Windows Live" clId="Web-{DAEE7DB1-F164-4280-9A40-2D0FFBF41309}" dt="2023-10-09T02:21:01.727" v="935"/>
          <ac:spMkLst>
            <pc:docMk/>
            <pc:sldMk cId="2157370013" sldId="265"/>
            <ac:spMk id="13" creationId="{A6EF5A53-0A64-4CA5-B9C7-1CB97CB5CF1C}"/>
          </ac:spMkLst>
        </pc:spChg>
        <pc:spChg chg="add">
          <ac:chgData name="Danilo Henrique Achcar" userId="855bc4c226b78800" providerId="Windows Live" clId="Web-{DAEE7DB1-F164-4280-9A40-2D0FFBF41309}" dt="2023-10-09T02:21:01.727" v="935"/>
          <ac:spMkLst>
            <pc:docMk/>
            <pc:sldMk cId="2157370013" sldId="265"/>
            <ac:spMk id="15" creationId="{34ABFBEA-4EB0-4D02-A2C0-1733CD3D6F12}"/>
          </ac:spMkLst>
        </pc:spChg>
        <pc:spChg chg="add">
          <ac:chgData name="Danilo Henrique Achcar" userId="855bc4c226b78800" providerId="Windows Live" clId="Web-{DAEE7DB1-F164-4280-9A40-2D0FFBF41309}" dt="2023-10-09T02:21:01.727" v="935"/>
          <ac:spMkLst>
            <pc:docMk/>
            <pc:sldMk cId="2157370013" sldId="265"/>
            <ac:spMk id="17" creationId="{19E083F6-57F4-487B-A766-EA0462B1EED8}"/>
          </ac:spMkLst>
        </pc:spChg>
        <pc:spChg chg="add">
          <ac:chgData name="Danilo Henrique Achcar" userId="855bc4c226b78800" providerId="Windows Live" clId="Web-{DAEE7DB1-F164-4280-9A40-2D0FFBF41309}" dt="2023-10-09T02:21:01.727" v="935"/>
          <ac:spMkLst>
            <pc:docMk/>
            <pc:sldMk cId="2157370013" sldId="265"/>
            <ac:spMk id="19" creationId="{7A18C9FB-EC4C-4DAE-8F7D-C6E5AF607958}"/>
          </ac:spMkLst>
        </pc:spChg>
        <pc:spChg chg="add">
          <ac:chgData name="Danilo Henrique Achcar" userId="855bc4c226b78800" providerId="Windows Live" clId="Web-{DAEE7DB1-F164-4280-9A40-2D0FFBF41309}" dt="2023-10-09T02:21:01.727" v="935"/>
          <ac:spMkLst>
            <pc:docMk/>
            <pc:sldMk cId="2157370013" sldId="265"/>
            <ac:spMk id="21" creationId="{5E698B96-C345-4CAB-9657-02BD17A19499}"/>
          </ac:spMkLst>
        </pc:spChg>
        <pc:picChg chg="add del mod ord">
          <ac:chgData name="Danilo Henrique Achcar" userId="855bc4c226b78800" providerId="Windows Live" clId="Web-{DAEE7DB1-F164-4280-9A40-2D0FFBF41309}" dt="2023-10-09T02:00:44.969" v="934"/>
          <ac:picMkLst>
            <pc:docMk/>
            <pc:sldMk cId="2157370013" sldId="265"/>
            <ac:picMk id="5" creationId="{0229A2FA-A8B5-121E-6751-2632551F9D01}"/>
          </ac:picMkLst>
        </pc:picChg>
        <pc:picChg chg="add">
          <ac:chgData name="Danilo Henrique Achcar" userId="855bc4c226b78800" providerId="Windows Live" clId="Web-{DAEE7DB1-F164-4280-9A40-2D0FFBF41309}" dt="2023-10-09T02:21:01.727" v="935"/>
          <ac:picMkLst>
            <pc:docMk/>
            <pc:sldMk cId="2157370013" sldId="265"/>
            <ac:picMk id="9" creationId="{C73EE55E-AC82-B37E-BFD4-87321101FF7D}"/>
          </ac:picMkLst>
        </pc:picChg>
      </pc:sldChg>
    </pc:docChg>
  </pc:docChgLst>
  <pc:docChgLst>
    <pc:chgData name="Danilo Henrique Achcar" userId="855bc4c226b78800" providerId="Windows Live" clId="Web-{9A48D933-CA42-4B9E-8CFE-90FDD82EA1D6}"/>
    <pc:docChg chg="addSld modSld">
      <pc:chgData name="Danilo Henrique Achcar" userId="855bc4c226b78800" providerId="Windows Live" clId="Web-{9A48D933-CA42-4B9E-8CFE-90FDD82EA1D6}" dt="2023-10-15T03:54:01.204" v="1097" actId="20577"/>
      <pc:docMkLst>
        <pc:docMk/>
      </pc:docMkLst>
      <pc:sldChg chg="modSp">
        <pc:chgData name="Danilo Henrique Achcar" userId="855bc4c226b78800" providerId="Windows Live" clId="Web-{9A48D933-CA42-4B9E-8CFE-90FDD82EA1D6}" dt="2023-10-15T03:24:58.925" v="635" actId="20577"/>
        <pc:sldMkLst>
          <pc:docMk/>
          <pc:sldMk cId="464482702" sldId="262"/>
        </pc:sldMkLst>
        <pc:spChg chg="mod">
          <ac:chgData name="Danilo Henrique Achcar" userId="855bc4c226b78800" providerId="Windows Live" clId="Web-{9A48D933-CA42-4B9E-8CFE-90FDD82EA1D6}" dt="2023-10-15T03:24:58.925" v="635" actId="20577"/>
          <ac:spMkLst>
            <pc:docMk/>
            <pc:sldMk cId="464482702" sldId="262"/>
            <ac:spMk id="3" creationId="{EC475B06-CA56-7961-8498-5047B9E962A6}"/>
          </ac:spMkLst>
        </pc:spChg>
      </pc:sldChg>
      <pc:sldChg chg="modSp">
        <pc:chgData name="Danilo Henrique Achcar" userId="855bc4c226b78800" providerId="Windows Live" clId="Web-{9A48D933-CA42-4B9E-8CFE-90FDD82EA1D6}" dt="2023-10-15T03:52:24.513" v="1027" actId="20577"/>
        <pc:sldMkLst>
          <pc:docMk/>
          <pc:sldMk cId="1056269687" sldId="266"/>
        </pc:sldMkLst>
        <pc:spChg chg="mod">
          <ac:chgData name="Danilo Henrique Achcar" userId="855bc4c226b78800" providerId="Windows Live" clId="Web-{9A48D933-CA42-4B9E-8CFE-90FDD82EA1D6}" dt="2023-10-15T03:52:24.513" v="1027" actId="20577"/>
          <ac:spMkLst>
            <pc:docMk/>
            <pc:sldMk cId="1056269687" sldId="266"/>
            <ac:spMk id="5" creationId="{F05E55F7-C89E-6A27-B034-6B6C00841306}"/>
          </ac:spMkLst>
        </pc:spChg>
        <pc:picChg chg="mod">
          <ac:chgData name="Danilo Henrique Achcar" userId="855bc4c226b78800" providerId="Windows Live" clId="Web-{9A48D933-CA42-4B9E-8CFE-90FDD82EA1D6}" dt="2023-10-15T03:14:20.279" v="533" actId="14100"/>
          <ac:picMkLst>
            <pc:docMk/>
            <pc:sldMk cId="1056269687" sldId="266"/>
            <ac:picMk id="13" creationId="{024F7F0A-04C1-3FE6-1767-907313BFECBF}"/>
          </ac:picMkLst>
        </pc:picChg>
      </pc:sldChg>
      <pc:sldChg chg="addSp delSp modSp">
        <pc:chgData name="Danilo Henrique Achcar" userId="855bc4c226b78800" providerId="Windows Live" clId="Web-{9A48D933-CA42-4B9E-8CFE-90FDD82EA1D6}" dt="2023-10-15T03:30:04.154" v="800" actId="20577"/>
        <pc:sldMkLst>
          <pc:docMk/>
          <pc:sldMk cId="125588227" sldId="267"/>
        </pc:sldMkLst>
        <pc:spChg chg="del">
          <ac:chgData name="Danilo Henrique Achcar" userId="855bc4c226b78800" providerId="Windows Live" clId="Web-{9A48D933-CA42-4B9E-8CFE-90FDD82EA1D6}" dt="2023-10-15T02:57:56.912" v="0"/>
          <ac:spMkLst>
            <pc:docMk/>
            <pc:sldMk cId="125588227" sldId="267"/>
            <ac:spMk id="2" creationId="{0DAD6D47-0232-B2A1-0258-BAC95815F30D}"/>
          </ac:spMkLst>
        </pc:spChg>
        <pc:spChg chg="del">
          <ac:chgData name="Danilo Henrique Achcar" userId="855bc4c226b78800" providerId="Windows Live" clId="Web-{9A48D933-CA42-4B9E-8CFE-90FDD82EA1D6}" dt="2023-10-15T02:57:58.818" v="2"/>
          <ac:spMkLst>
            <pc:docMk/>
            <pc:sldMk cId="125588227" sldId="267"/>
            <ac:spMk id="5" creationId="{F05E55F7-C89E-6A27-B034-6B6C00841306}"/>
          </ac:spMkLst>
        </pc:spChg>
        <pc:spChg chg="add del mod">
          <ac:chgData name="Danilo Henrique Achcar" userId="855bc4c226b78800" providerId="Windows Live" clId="Web-{9A48D933-CA42-4B9E-8CFE-90FDD82EA1D6}" dt="2023-10-15T02:58:00.209" v="3"/>
          <ac:spMkLst>
            <pc:docMk/>
            <pc:sldMk cId="125588227" sldId="267"/>
            <ac:spMk id="6" creationId="{E0FF4AB3-596D-42FB-00D4-4ACD0E6DB16B}"/>
          </ac:spMkLst>
        </pc:spChg>
        <pc:spChg chg="add mod">
          <ac:chgData name="Danilo Henrique Achcar" userId="855bc4c226b78800" providerId="Windows Live" clId="Web-{9A48D933-CA42-4B9E-8CFE-90FDD82EA1D6}" dt="2023-10-15T02:58:08.272" v="4"/>
          <ac:spMkLst>
            <pc:docMk/>
            <pc:sldMk cId="125588227" sldId="267"/>
            <ac:spMk id="8" creationId="{3C7BA71B-2AF8-8485-BE86-8ACD70BB78A4}"/>
          </ac:spMkLst>
        </pc:spChg>
        <pc:spChg chg="add del">
          <ac:chgData name="Danilo Henrique Achcar" userId="855bc4c226b78800" providerId="Windows Live" clId="Web-{9A48D933-CA42-4B9E-8CFE-90FDD82EA1D6}" dt="2023-10-15T03:04:36.348" v="277"/>
          <ac:spMkLst>
            <pc:docMk/>
            <pc:sldMk cId="125588227" sldId="267"/>
            <ac:spMk id="10" creationId="{B26AAA78-C34C-D1FA-62D5-D7616E20F698}"/>
          </ac:spMkLst>
        </pc:spChg>
        <pc:spChg chg="add mod">
          <ac:chgData name="Danilo Henrique Achcar" userId="855bc4c226b78800" providerId="Windows Live" clId="Web-{9A48D933-CA42-4B9E-8CFE-90FDD82EA1D6}" dt="2023-10-15T03:30:04.154" v="800" actId="20577"/>
          <ac:spMkLst>
            <pc:docMk/>
            <pc:sldMk cId="125588227" sldId="267"/>
            <ac:spMk id="13" creationId="{06E0BFA4-4481-4287-66C6-5A14692C77A0}"/>
          </ac:spMkLst>
        </pc:spChg>
        <pc:picChg chg="mod">
          <ac:chgData name="Danilo Henrique Achcar" userId="855bc4c226b78800" providerId="Windows Live" clId="Web-{9A48D933-CA42-4B9E-8CFE-90FDD82EA1D6}" dt="2023-10-15T03:14:24.669" v="534" actId="14100"/>
          <ac:picMkLst>
            <pc:docMk/>
            <pc:sldMk cId="125588227" sldId="267"/>
            <ac:picMk id="11" creationId="{760BC27C-A0B0-853B-36D5-59D0C1862BAC}"/>
          </ac:picMkLst>
        </pc:picChg>
      </pc:sldChg>
      <pc:sldChg chg="addSp delSp modSp">
        <pc:chgData name="Danilo Henrique Achcar" userId="855bc4c226b78800" providerId="Windows Live" clId="Web-{9A48D933-CA42-4B9E-8CFE-90FDD82EA1D6}" dt="2023-10-15T03:52:54.467" v="1031" actId="20577"/>
        <pc:sldMkLst>
          <pc:docMk/>
          <pc:sldMk cId="1773626916" sldId="268"/>
        </pc:sldMkLst>
        <pc:spChg chg="del">
          <ac:chgData name="Danilo Henrique Achcar" userId="855bc4c226b78800" providerId="Windows Live" clId="Web-{9A48D933-CA42-4B9E-8CFE-90FDD82EA1D6}" dt="2023-10-15T02:58:11.522" v="6"/>
          <ac:spMkLst>
            <pc:docMk/>
            <pc:sldMk cId="1773626916" sldId="268"/>
            <ac:spMk id="2" creationId="{0DAD6D47-0232-B2A1-0258-BAC95815F30D}"/>
          </ac:spMkLst>
        </pc:spChg>
        <pc:spChg chg="del">
          <ac:chgData name="Danilo Henrique Achcar" userId="855bc4c226b78800" providerId="Windows Live" clId="Web-{9A48D933-CA42-4B9E-8CFE-90FDD82EA1D6}" dt="2023-10-15T02:58:16.928" v="9"/>
          <ac:spMkLst>
            <pc:docMk/>
            <pc:sldMk cId="1773626916" sldId="268"/>
            <ac:spMk id="5" creationId="{F05E55F7-C89E-6A27-B034-6B6C00841306}"/>
          </ac:spMkLst>
        </pc:spChg>
        <pc:spChg chg="add del mod">
          <ac:chgData name="Danilo Henrique Achcar" userId="855bc4c226b78800" providerId="Windows Live" clId="Web-{9A48D933-CA42-4B9E-8CFE-90FDD82EA1D6}" dt="2023-10-15T02:58:15.694" v="8"/>
          <ac:spMkLst>
            <pc:docMk/>
            <pc:sldMk cId="1773626916" sldId="268"/>
            <ac:spMk id="6" creationId="{ED4B6097-CAF1-8962-110A-FF4681AF8889}"/>
          </ac:spMkLst>
        </pc:spChg>
        <pc:spChg chg="add mod">
          <ac:chgData name="Danilo Henrique Achcar" userId="855bc4c226b78800" providerId="Windows Live" clId="Web-{9A48D933-CA42-4B9E-8CFE-90FDD82EA1D6}" dt="2023-10-15T02:58:17.725" v="10"/>
          <ac:spMkLst>
            <pc:docMk/>
            <pc:sldMk cId="1773626916" sldId="268"/>
            <ac:spMk id="8" creationId="{38E96DD2-71CD-FF3A-F7E9-06562F577B76}"/>
          </ac:spMkLst>
        </pc:spChg>
        <pc:spChg chg="add del">
          <ac:chgData name="Danilo Henrique Achcar" userId="855bc4c226b78800" providerId="Windows Live" clId="Web-{9A48D933-CA42-4B9E-8CFE-90FDD82EA1D6}" dt="2023-10-15T03:07:48.276" v="518"/>
          <ac:spMkLst>
            <pc:docMk/>
            <pc:sldMk cId="1773626916" sldId="268"/>
            <ac:spMk id="10" creationId="{0C1D2034-8462-C226-3060-A577F14A0E68}"/>
          </ac:spMkLst>
        </pc:spChg>
        <pc:spChg chg="add mod">
          <ac:chgData name="Danilo Henrique Achcar" userId="855bc4c226b78800" providerId="Windows Live" clId="Web-{9A48D933-CA42-4B9E-8CFE-90FDD82EA1D6}" dt="2023-10-15T03:52:54.467" v="1031" actId="20577"/>
          <ac:spMkLst>
            <pc:docMk/>
            <pc:sldMk cId="1773626916" sldId="268"/>
            <ac:spMk id="13" creationId="{C8ADA123-74A5-C3A8-CD84-49BC0A1A8679}"/>
          </ac:spMkLst>
        </pc:spChg>
        <pc:spChg chg="add del mod">
          <ac:chgData name="Danilo Henrique Achcar" userId="855bc4c226b78800" providerId="Windows Live" clId="Web-{9A48D933-CA42-4B9E-8CFE-90FDD82EA1D6}" dt="2023-10-15T03:13:52.371" v="524"/>
          <ac:spMkLst>
            <pc:docMk/>
            <pc:sldMk cId="1773626916" sldId="268"/>
            <ac:spMk id="15" creationId="{23AB3545-92D2-CD66-C928-516512EEA84D}"/>
          </ac:spMkLst>
        </pc:spChg>
        <pc:spChg chg="add del mod">
          <ac:chgData name="Danilo Henrique Achcar" userId="855bc4c226b78800" providerId="Windows Live" clId="Web-{9A48D933-CA42-4B9E-8CFE-90FDD82EA1D6}" dt="2023-10-15T03:32:02.221" v="809"/>
          <ac:spMkLst>
            <pc:docMk/>
            <pc:sldMk cId="1773626916" sldId="268"/>
            <ac:spMk id="18" creationId="{B16419CF-D41E-1014-6BFC-3FB68A8F2350}"/>
          </ac:spMkLst>
        </pc:spChg>
        <pc:picChg chg="del mod">
          <ac:chgData name="Danilo Henrique Achcar" userId="855bc4c226b78800" providerId="Windows Live" clId="Web-{9A48D933-CA42-4B9E-8CFE-90FDD82EA1D6}" dt="2023-10-15T03:13:45.434" v="523"/>
          <ac:picMkLst>
            <pc:docMk/>
            <pc:sldMk cId="1773626916" sldId="268"/>
            <ac:picMk id="11" creationId="{5DA920CA-F6A1-43F4-E0E6-32EB57BCCD73}"/>
          </ac:picMkLst>
        </pc:picChg>
        <pc:picChg chg="add del mod ord">
          <ac:chgData name="Danilo Henrique Achcar" userId="855bc4c226b78800" providerId="Windows Live" clId="Web-{9A48D933-CA42-4B9E-8CFE-90FDD82EA1D6}" dt="2023-10-15T03:31:56.424" v="808"/>
          <ac:picMkLst>
            <pc:docMk/>
            <pc:sldMk cId="1773626916" sldId="268"/>
            <ac:picMk id="16" creationId="{E024326B-E5FD-FB62-73A5-9A23696E74DD}"/>
          </ac:picMkLst>
        </pc:picChg>
        <pc:picChg chg="add mod ord">
          <ac:chgData name="Danilo Henrique Achcar" userId="855bc4c226b78800" providerId="Windows Live" clId="Web-{9A48D933-CA42-4B9E-8CFE-90FDD82EA1D6}" dt="2023-10-15T03:32:12.940" v="813"/>
          <ac:picMkLst>
            <pc:docMk/>
            <pc:sldMk cId="1773626916" sldId="268"/>
            <ac:picMk id="19" creationId="{95991FD7-8C48-8EC3-553C-911EFA38845B}"/>
          </ac:picMkLst>
        </pc:picChg>
      </pc:sldChg>
      <pc:sldChg chg="addSp delSp modSp add replId">
        <pc:chgData name="Danilo Henrique Achcar" userId="855bc4c226b78800" providerId="Windows Live" clId="Web-{9A48D933-CA42-4B9E-8CFE-90FDD82EA1D6}" dt="2023-10-15T03:54:01.204" v="1097" actId="20577"/>
        <pc:sldMkLst>
          <pc:docMk/>
          <pc:sldMk cId="990112897" sldId="288"/>
        </pc:sldMkLst>
        <pc:spChg chg="add del mod">
          <ac:chgData name="Danilo Henrique Achcar" userId="855bc4c226b78800" providerId="Windows Live" clId="Web-{9A48D933-CA42-4B9E-8CFE-90FDD82EA1D6}" dt="2023-10-15T03:32:34.613" v="816"/>
          <ac:spMkLst>
            <pc:docMk/>
            <pc:sldMk cId="990112897" sldId="288"/>
            <ac:spMk id="3" creationId="{02E4752F-D3F1-02AB-B3CF-C403609E5090}"/>
          </ac:spMkLst>
        </pc:spChg>
        <pc:spChg chg="mod">
          <ac:chgData name="Danilo Henrique Achcar" userId="855bc4c226b78800" providerId="Windows Live" clId="Web-{9A48D933-CA42-4B9E-8CFE-90FDD82EA1D6}" dt="2023-10-15T03:54:01.204" v="1097" actId="20577"/>
          <ac:spMkLst>
            <pc:docMk/>
            <pc:sldMk cId="990112897" sldId="288"/>
            <ac:spMk id="13" creationId="{C8ADA123-74A5-C3A8-CD84-49BC0A1A8679}"/>
          </ac:spMkLst>
        </pc:spChg>
        <pc:picChg chg="add mod ord">
          <ac:chgData name="Danilo Henrique Achcar" userId="855bc4c226b78800" providerId="Windows Live" clId="Web-{9A48D933-CA42-4B9E-8CFE-90FDD82EA1D6}" dt="2023-10-15T03:32:55.160" v="820" actId="14100"/>
          <ac:picMkLst>
            <pc:docMk/>
            <pc:sldMk cId="990112897" sldId="288"/>
            <ac:picMk id="5" creationId="{A4ABCE8E-2221-2DD2-96A7-78E4DDDD1188}"/>
          </ac:picMkLst>
        </pc:picChg>
        <pc:picChg chg="del">
          <ac:chgData name="Danilo Henrique Achcar" userId="855bc4c226b78800" providerId="Windows Live" clId="Web-{9A48D933-CA42-4B9E-8CFE-90FDD82EA1D6}" dt="2023-10-15T03:32:29.878" v="815"/>
          <ac:picMkLst>
            <pc:docMk/>
            <pc:sldMk cId="990112897" sldId="288"/>
            <ac:picMk id="19" creationId="{95991FD7-8C48-8EC3-553C-911EFA38845B}"/>
          </ac:picMkLst>
        </pc:picChg>
      </pc:sldChg>
    </pc:docChg>
  </pc:docChgLst>
  <pc:docChgLst>
    <pc:chgData name="Danilo Henrique Achcar" userId="855bc4c226b78800" providerId="Windows Live" clId="Web-{9781E0AC-4AA0-4007-9C0C-DFB9B01211C4}"/>
    <pc:docChg chg="modSld">
      <pc:chgData name="Danilo Henrique Achcar" userId="855bc4c226b78800" providerId="Windows Live" clId="Web-{9781E0AC-4AA0-4007-9C0C-DFB9B01211C4}" dt="2023-10-15T23:42:28.458" v="943"/>
      <pc:docMkLst>
        <pc:docMk/>
      </pc:docMkLst>
      <pc:sldChg chg="addSp delSp modSp">
        <pc:chgData name="Danilo Henrique Achcar" userId="855bc4c226b78800" providerId="Windows Live" clId="Web-{9781E0AC-4AA0-4007-9C0C-DFB9B01211C4}" dt="2023-10-15T23:33:22.274" v="171" actId="20577"/>
        <pc:sldMkLst>
          <pc:docMk/>
          <pc:sldMk cId="3372733852" sldId="270"/>
        </pc:sldMkLst>
        <pc:spChg chg="add del mod">
          <ac:chgData name="Danilo Henrique Achcar" userId="855bc4c226b78800" providerId="Windows Live" clId="Web-{9781E0AC-4AA0-4007-9C0C-DFB9B01211C4}" dt="2023-10-15T23:33:22.274" v="171" actId="20577"/>
          <ac:spMkLst>
            <pc:docMk/>
            <pc:sldMk cId="3372733852" sldId="270"/>
            <ac:spMk id="11" creationId="{F608FB72-57AA-DC27-BCBB-89E22ACCB65E}"/>
          </ac:spMkLst>
        </pc:spChg>
      </pc:sldChg>
      <pc:sldChg chg="modSp">
        <pc:chgData name="Danilo Henrique Achcar" userId="855bc4c226b78800" providerId="Windows Live" clId="Web-{9781E0AC-4AA0-4007-9C0C-DFB9B01211C4}" dt="2023-10-15T23:36:02.481" v="416" actId="20577"/>
        <pc:sldMkLst>
          <pc:docMk/>
          <pc:sldMk cId="2280686330" sldId="271"/>
        </pc:sldMkLst>
        <pc:spChg chg="mod">
          <ac:chgData name="Danilo Henrique Achcar" userId="855bc4c226b78800" providerId="Windows Live" clId="Web-{9781E0AC-4AA0-4007-9C0C-DFB9B01211C4}" dt="2023-10-15T23:36:02.481" v="416" actId="20577"/>
          <ac:spMkLst>
            <pc:docMk/>
            <pc:sldMk cId="2280686330" sldId="271"/>
            <ac:spMk id="17" creationId="{96795AE0-0ECA-DAE1-E691-CB786F6E95B7}"/>
          </ac:spMkLst>
        </pc:spChg>
      </pc:sldChg>
      <pc:sldChg chg="addSp delSp modSp">
        <pc:chgData name="Danilo Henrique Achcar" userId="855bc4c226b78800" providerId="Windows Live" clId="Web-{9781E0AC-4AA0-4007-9C0C-DFB9B01211C4}" dt="2023-10-15T22:41:41.571" v="6" actId="20577"/>
        <pc:sldMkLst>
          <pc:docMk/>
          <pc:sldMk cId="1783113241" sldId="273"/>
        </pc:sldMkLst>
        <pc:spChg chg="del">
          <ac:chgData name="Danilo Henrique Achcar" userId="855bc4c226b78800" providerId="Windows Live" clId="Web-{9781E0AC-4AA0-4007-9C0C-DFB9B01211C4}" dt="2023-10-15T22:41:34.039" v="1"/>
          <ac:spMkLst>
            <pc:docMk/>
            <pc:sldMk cId="1783113241" sldId="273"/>
            <ac:spMk id="2" creationId="{0DAD6D47-0232-B2A1-0258-BAC95815F30D}"/>
          </ac:spMkLst>
        </pc:spChg>
        <pc:spChg chg="del">
          <ac:chgData name="Danilo Henrique Achcar" userId="855bc4c226b78800" providerId="Windows Live" clId="Web-{9781E0AC-4AA0-4007-9C0C-DFB9B01211C4}" dt="2023-10-15T22:41:36.570" v="3"/>
          <ac:spMkLst>
            <pc:docMk/>
            <pc:sldMk cId="1783113241" sldId="273"/>
            <ac:spMk id="5" creationId="{F05E55F7-C89E-6A27-B034-6B6C00841306}"/>
          </ac:spMkLst>
        </pc:spChg>
        <pc:spChg chg="add del mod">
          <ac:chgData name="Danilo Henrique Achcar" userId="855bc4c226b78800" providerId="Windows Live" clId="Web-{9781E0AC-4AA0-4007-9C0C-DFB9B01211C4}" dt="2023-10-15T22:41:35.492" v="2"/>
          <ac:spMkLst>
            <pc:docMk/>
            <pc:sldMk cId="1783113241" sldId="273"/>
            <ac:spMk id="6" creationId="{02D7B7F3-02B4-22AA-16E8-3CC7B609F0B8}"/>
          </ac:spMkLst>
        </pc:spChg>
        <pc:spChg chg="add mod">
          <ac:chgData name="Danilo Henrique Achcar" userId="855bc4c226b78800" providerId="Windows Live" clId="Web-{9781E0AC-4AA0-4007-9C0C-DFB9B01211C4}" dt="2023-10-15T22:41:41.571" v="6" actId="20577"/>
          <ac:spMkLst>
            <pc:docMk/>
            <pc:sldMk cId="1783113241" sldId="273"/>
            <ac:spMk id="9" creationId="{1E72D310-CC3B-0677-86D9-A0D22CF5CE47}"/>
          </ac:spMkLst>
        </pc:spChg>
        <pc:spChg chg="add">
          <ac:chgData name="Danilo Henrique Achcar" userId="855bc4c226b78800" providerId="Windows Live" clId="Web-{9781E0AC-4AA0-4007-9C0C-DFB9B01211C4}" dt="2023-10-15T22:41:37.586" v="5"/>
          <ac:spMkLst>
            <pc:docMk/>
            <pc:sldMk cId="1783113241" sldId="273"/>
            <ac:spMk id="11" creationId="{FCFEEB9D-0CE7-5FA4-4F1D-B3CF90F6B9BD}"/>
          </ac:spMkLst>
        </pc:spChg>
        <pc:picChg chg="mod">
          <ac:chgData name="Danilo Henrique Achcar" userId="855bc4c226b78800" providerId="Windows Live" clId="Web-{9781E0AC-4AA0-4007-9C0C-DFB9B01211C4}" dt="2023-10-15T22:41:17.898" v="0" actId="1076"/>
          <ac:picMkLst>
            <pc:docMk/>
            <pc:sldMk cId="1783113241" sldId="273"/>
            <ac:picMk id="7" creationId="{07B7087C-BE0C-7CBC-F110-50FFBCAA7F2A}"/>
          </ac:picMkLst>
        </pc:picChg>
      </pc:sldChg>
      <pc:sldChg chg="addSp delSp modSp">
        <pc:chgData name="Danilo Henrique Achcar" userId="855bc4c226b78800" providerId="Windows Live" clId="Web-{9781E0AC-4AA0-4007-9C0C-DFB9B01211C4}" dt="2023-10-15T22:42:10.243" v="16"/>
        <pc:sldMkLst>
          <pc:docMk/>
          <pc:sldMk cId="1590880116" sldId="274"/>
        </pc:sldMkLst>
        <pc:spChg chg="del">
          <ac:chgData name="Danilo Henrique Achcar" userId="855bc4c226b78800" providerId="Windows Live" clId="Web-{9781E0AC-4AA0-4007-9C0C-DFB9B01211C4}" dt="2023-10-15T22:41:46.524" v="7"/>
          <ac:spMkLst>
            <pc:docMk/>
            <pc:sldMk cId="1590880116" sldId="274"/>
            <ac:spMk id="2" creationId="{0DAD6D47-0232-B2A1-0258-BAC95815F30D}"/>
          </ac:spMkLst>
        </pc:spChg>
        <pc:spChg chg="del">
          <ac:chgData name="Danilo Henrique Achcar" userId="855bc4c226b78800" providerId="Windows Live" clId="Web-{9781E0AC-4AA0-4007-9C0C-DFB9B01211C4}" dt="2023-10-15T22:41:48.555" v="9"/>
          <ac:spMkLst>
            <pc:docMk/>
            <pc:sldMk cId="1590880116" sldId="274"/>
            <ac:spMk id="5" creationId="{F05E55F7-C89E-6A27-B034-6B6C00841306}"/>
          </ac:spMkLst>
        </pc:spChg>
        <pc:spChg chg="add del mod">
          <ac:chgData name="Danilo Henrique Achcar" userId="855bc4c226b78800" providerId="Windows Live" clId="Web-{9781E0AC-4AA0-4007-9C0C-DFB9B01211C4}" dt="2023-10-15T22:41:49.430" v="10"/>
          <ac:spMkLst>
            <pc:docMk/>
            <pc:sldMk cId="1590880116" sldId="274"/>
            <ac:spMk id="6" creationId="{E65BD61F-09FA-A90B-E975-6035A58BFE0F}"/>
          </ac:spMkLst>
        </pc:spChg>
        <pc:spChg chg="add mod">
          <ac:chgData name="Danilo Henrique Achcar" userId="855bc4c226b78800" providerId="Windows Live" clId="Web-{9781E0AC-4AA0-4007-9C0C-DFB9B01211C4}" dt="2023-10-15T22:42:10.228" v="15"/>
          <ac:spMkLst>
            <pc:docMk/>
            <pc:sldMk cId="1590880116" sldId="274"/>
            <ac:spMk id="9" creationId="{1D35BBE5-7DDC-66F3-2D9E-4A3C1B4BDD4A}"/>
          </ac:spMkLst>
        </pc:spChg>
        <pc:spChg chg="add">
          <ac:chgData name="Danilo Henrique Achcar" userId="855bc4c226b78800" providerId="Windows Live" clId="Web-{9781E0AC-4AA0-4007-9C0C-DFB9B01211C4}" dt="2023-10-15T22:42:10.243" v="16"/>
          <ac:spMkLst>
            <pc:docMk/>
            <pc:sldMk cId="1590880116" sldId="274"/>
            <ac:spMk id="11" creationId="{0C438945-704D-2F41-2EFA-7FFAA08844FB}"/>
          </ac:spMkLst>
        </pc:spChg>
        <pc:picChg chg="mod">
          <ac:chgData name="Danilo Henrique Achcar" userId="855bc4c226b78800" providerId="Windows Live" clId="Web-{9781E0AC-4AA0-4007-9C0C-DFB9B01211C4}" dt="2023-10-15T22:41:47.258" v="8" actId="1076"/>
          <ac:picMkLst>
            <pc:docMk/>
            <pc:sldMk cId="1590880116" sldId="274"/>
            <ac:picMk id="8" creationId="{B3D619C6-D6E8-5B03-0B91-94B54862F508}"/>
          </ac:picMkLst>
        </pc:picChg>
      </pc:sldChg>
      <pc:sldChg chg="addSp delSp modSp">
        <pc:chgData name="Danilo Henrique Achcar" userId="855bc4c226b78800" providerId="Windows Live" clId="Web-{9781E0AC-4AA0-4007-9C0C-DFB9B01211C4}" dt="2023-10-15T22:42:11.931" v="18"/>
        <pc:sldMkLst>
          <pc:docMk/>
          <pc:sldMk cId="3731102173" sldId="275"/>
        </pc:sldMkLst>
        <pc:spChg chg="del">
          <ac:chgData name="Danilo Henrique Achcar" userId="855bc4c226b78800" providerId="Windows Live" clId="Web-{9781E0AC-4AA0-4007-9C0C-DFB9B01211C4}" dt="2023-10-15T22:41:52.837" v="11"/>
          <ac:spMkLst>
            <pc:docMk/>
            <pc:sldMk cId="3731102173" sldId="275"/>
            <ac:spMk id="2" creationId="{0DAD6D47-0232-B2A1-0258-BAC95815F30D}"/>
          </ac:spMkLst>
        </pc:spChg>
        <pc:spChg chg="del">
          <ac:chgData name="Danilo Henrique Achcar" userId="855bc4c226b78800" providerId="Windows Live" clId="Web-{9781E0AC-4AA0-4007-9C0C-DFB9B01211C4}" dt="2023-10-15T22:41:55.196" v="13"/>
          <ac:spMkLst>
            <pc:docMk/>
            <pc:sldMk cId="3731102173" sldId="275"/>
            <ac:spMk id="5" creationId="{F05E55F7-C89E-6A27-B034-6B6C00841306}"/>
          </ac:spMkLst>
        </pc:spChg>
        <pc:spChg chg="add del mod">
          <ac:chgData name="Danilo Henrique Achcar" userId="855bc4c226b78800" providerId="Windows Live" clId="Web-{9781E0AC-4AA0-4007-9C0C-DFB9B01211C4}" dt="2023-10-15T22:41:56.227" v="14"/>
          <ac:spMkLst>
            <pc:docMk/>
            <pc:sldMk cId="3731102173" sldId="275"/>
            <ac:spMk id="6" creationId="{8B3C3337-43A4-40C9-D47F-594CA4B0E102}"/>
          </ac:spMkLst>
        </pc:spChg>
        <pc:spChg chg="add mod">
          <ac:chgData name="Danilo Henrique Achcar" userId="855bc4c226b78800" providerId="Windows Live" clId="Web-{9781E0AC-4AA0-4007-9C0C-DFB9B01211C4}" dt="2023-10-15T22:42:11.915" v="17"/>
          <ac:spMkLst>
            <pc:docMk/>
            <pc:sldMk cId="3731102173" sldId="275"/>
            <ac:spMk id="9" creationId="{770E4D55-DF29-1AF5-B612-48E21FCE2909}"/>
          </ac:spMkLst>
        </pc:spChg>
        <pc:spChg chg="add">
          <ac:chgData name="Danilo Henrique Achcar" userId="855bc4c226b78800" providerId="Windows Live" clId="Web-{9781E0AC-4AA0-4007-9C0C-DFB9B01211C4}" dt="2023-10-15T22:42:11.931" v="18"/>
          <ac:spMkLst>
            <pc:docMk/>
            <pc:sldMk cId="3731102173" sldId="275"/>
            <ac:spMk id="11" creationId="{D342A11C-4C7C-51F4-3DA3-EBDFEEBC1424}"/>
          </ac:spMkLst>
        </pc:spChg>
        <pc:picChg chg="mod">
          <ac:chgData name="Danilo Henrique Achcar" userId="855bc4c226b78800" providerId="Windows Live" clId="Web-{9781E0AC-4AA0-4007-9C0C-DFB9B01211C4}" dt="2023-10-15T22:41:54.180" v="12" actId="1076"/>
          <ac:picMkLst>
            <pc:docMk/>
            <pc:sldMk cId="3731102173" sldId="275"/>
            <ac:picMk id="7" creationId="{5CEF4583-D13B-130A-B5EC-0AD5B0DF2622}"/>
          </ac:picMkLst>
        </pc:picChg>
      </pc:sldChg>
      <pc:sldChg chg="addSp delSp modSp">
        <pc:chgData name="Danilo Henrique Achcar" userId="855bc4c226b78800" providerId="Windows Live" clId="Web-{9781E0AC-4AA0-4007-9C0C-DFB9B01211C4}" dt="2023-10-15T22:42:25.259" v="25" actId="20577"/>
        <pc:sldMkLst>
          <pc:docMk/>
          <pc:sldMk cId="198947854" sldId="278"/>
        </pc:sldMkLst>
        <pc:spChg chg="del">
          <ac:chgData name="Danilo Henrique Achcar" userId="855bc4c226b78800" providerId="Windows Live" clId="Web-{9781E0AC-4AA0-4007-9C0C-DFB9B01211C4}" dt="2023-10-15T22:42:17.634" v="20"/>
          <ac:spMkLst>
            <pc:docMk/>
            <pc:sldMk cId="198947854" sldId="278"/>
            <ac:spMk id="2" creationId="{0DAD6D47-0232-B2A1-0258-BAC95815F30D}"/>
          </ac:spMkLst>
        </pc:spChg>
        <pc:spChg chg="del">
          <ac:chgData name="Danilo Henrique Achcar" userId="855bc4c226b78800" providerId="Windows Live" clId="Web-{9781E0AC-4AA0-4007-9C0C-DFB9B01211C4}" dt="2023-10-15T22:42:18.900" v="21"/>
          <ac:spMkLst>
            <pc:docMk/>
            <pc:sldMk cId="198947854" sldId="278"/>
            <ac:spMk id="5" creationId="{F05E55F7-C89E-6A27-B034-6B6C00841306}"/>
          </ac:spMkLst>
        </pc:spChg>
        <pc:spChg chg="add del mod">
          <ac:chgData name="Danilo Henrique Achcar" userId="855bc4c226b78800" providerId="Windows Live" clId="Web-{9781E0AC-4AA0-4007-9C0C-DFB9B01211C4}" dt="2023-10-15T22:42:19.853" v="22"/>
          <ac:spMkLst>
            <pc:docMk/>
            <pc:sldMk cId="198947854" sldId="278"/>
            <ac:spMk id="6" creationId="{21347D8F-0E34-C9BA-EE62-A1A441B306D1}"/>
          </ac:spMkLst>
        </pc:spChg>
        <pc:spChg chg="add mod">
          <ac:chgData name="Danilo Henrique Achcar" userId="855bc4c226b78800" providerId="Windows Live" clId="Web-{9781E0AC-4AA0-4007-9C0C-DFB9B01211C4}" dt="2023-10-15T22:42:25.259" v="25" actId="20577"/>
          <ac:spMkLst>
            <pc:docMk/>
            <pc:sldMk cId="198947854" sldId="278"/>
            <ac:spMk id="9" creationId="{FB830790-F4A2-006D-6F4D-216CDBAF65AB}"/>
          </ac:spMkLst>
        </pc:spChg>
        <pc:spChg chg="add">
          <ac:chgData name="Danilo Henrique Achcar" userId="855bc4c226b78800" providerId="Windows Live" clId="Web-{9781E0AC-4AA0-4007-9C0C-DFB9B01211C4}" dt="2023-10-15T22:42:22.462" v="24"/>
          <ac:spMkLst>
            <pc:docMk/>
            <pc:sldMk cId="198947854" sldId="278"/>
            <ac:spMk id="11" creationId="{A338C5BD-94A4-8C91-2269-DC9B1C045365}"/>
          </ac:spMkLst>
        </pc:spChg>
        <pc:picChg chg="mod">
          <ac:chgData name="Danilo Henrique Achcar" userId="855bc4c226b78800" providerId="Windows Live" clId="Web-{9781E0AC-4AA0-4007-9C0C-DFB9B01211C4}" dt="2023-10-15T22:42:15.103" v="19" actId="1076"/>
          <ac:picMkLst>
            <pc:docMk/>
            <pc:sldMk cId="198947854" sldId="278"/>
            <ac:picMk id="8" creationId="{B820168A-5030-ECE0-5E86-DFBFAABFAD98}"/>
          </ac:picMkLst>
        </pc:picChg>
      </pc:sldChg>
      <pc:sldChg chg="addSp delSp modSp">
        <pc:chgData name="Danilo Henrique Achcar" userId="855bc4c226b78800" providerId="Windows Live" clId="Web-{9781E0AC-4AA0-4007-9C0C-DFB9B01211C4}" dt="2023-10-15T22:42:53.745" v="37"/>
        <pc:sldMkLst>
          <pc:docMk/>
          <pc:sldMk cId="3172429480" sldId="279"/>
        </pc:sldMkLst>
        <pc:spChg chg="del mod">
          <ac:chgData name="Danilo Henrique Achcar" userId="855bc4c226b78800" providerId="Windows Live" clId="Web-{9781E0AC-4AA0-4007-9C0C-DFB9B01211C4}" dt="2023-10-15T22:42:32.682" v="28"/>
          <ac:spMkLst>
            <pc:docMk/>
            <pc:sldMk cId="3172429480" sldId="279"/>
            <ac:spMk id="2" creationId="{0DAD6D47-0232-B2A1-0258-BAC95815F30D}"/>
          </ac:spMkLst>
        </pc:spChg>
        <pc:spChg chg="del">
          <ac:chgData name="Danilo Henrique Achcar" userId="855bc4c226b78800" providerId="Windows Live" clId="Web-{9781E0AC-4AA0-4007-9C0C-DFB9B01211C4}" dt="2023-10-15T22:42:33.885" v="29"/>
          <ac:spMkLst>
            <pc:docMk/>
            <pc:sldMk cId="3172429480" sldId="279"/>
            <ac:spMk id="5" creationId="{F05E55F7-C89E-6A27-B034-6B6C00841306}"/>
          </ac:spMkLst>
        </pc:spChg>
        <pc:spChg chg="add del mod">
          <ac:chgData name="Danilo Henrique Achcar" userId="855bc4c226b78800" providerId="Windows Live" clId="Web-{9781E0AC-4AA0-4007-9C0C-DFB9B01211C4}" dt="2023-10-15T22:42:37.932" v="30"/>
          <ac:spMkLst>
            <pc:docMk/>
            <pc:sldMk cId="3172429480" sldId="279"/>
            <ac:spMk id="6" creationId="{8FDAFC82-BF39-F5CC-B086-C765A797F1D6}"/>
          </ac:spMkLst>
        </pc:spChg>
        <pc:spChg chg="add mod">
          <ac:chgData name="Danilo Henrique Achcar" userId="855bc4c226b78800" providerId="Windows Live" clId="Web-{9781E0AC-4AA0-4007-9C0C-DFB9B01211C4}" dt="2023-10-15T22:42:53.729" v="36"/>
          <ac:spMkLst>
            <pc:docMk/>
            <pc:sldMk cId="3172429480" sldId="279"/>
            <ac:spMk id="9" creationId="{BFD6C48B-D19E-1222-F43A-B6D8D8557394}"/>
          </ac:spMkLst>
        </pc:spChg>
        <pc:spChg chg="add">
          <ac:chgData name="Danilo Henrique Achcar" userId="855bc4c226b78800" providerId="Windows Live" clId="Web-{9781E0AC-4AA0-4007-9C0C-DFB9B01211C4}" dt="2023-10-15T22:42:53.745" v="37"/>
          <ac:spMkLst>
            <pc:docMk/>
            <pc:sldMk cId="3172429480" sldId="279"/>
            <ac:spMk id="11" creationId="{35474C0D-EBAE-E7E8-79E9-3CAC8F4EAA1E}"/>
          </ac:spMkLst>
        </pc:spChg>
        <pc:picChg chg="mod">
          <ac:chgData name="Danilo Henrique Achcar" userId="855bc4c226b78800" providerId="Windows Live" clId="Web-{9781E0AC-4AA0-4007-9C0C-DFB9B01211C4}" dt="2023-10-15T22:42:30.760" v="26" actId="1076"/>
          <ac:picMkLst>
            <pc:docMk/>
            <pc:sldMk cId="3172429480" sldId="279"/>
            <ac:picMk id="8" creationId="{13C2EC9E-2E9F-77A2-5D54-C2491F4D2B97}"/>
          </ac:picMkLst>
        </pc:picChg>
      </pc:sldChg>
      <pc:sldChg chg="addSp delSp modSp">
        <pc:chgData name="Danilo Henrique Achcar" userId="855bc4c226b78800" providerId="Windows Live" clId="Web-{9781E0AC-4AA0-4007-9C0C-DFB9B01211C4}" dt="2023-10-15T22:42:54.839" v="39"/>
        <pc:sldMkLst>
          <pc:docMk/>
          <pc:sldMk cId="2397095704" sldId="280"/>
        </pc:sldMkLst>
        <pc:spChg chg="del">
          <ac:chgData name="Danilo Henrique Achcar" userId="855bc4c226b78800" providerId="Windows Live" clId="Web-{9781E0AC-4AA0-4007-9C0C-DFB9B01211C4}" dt="2023-10-15T22:42:42.588" v="31"/>
          <ac:spMkLst>
            <pc:docMk/>
            <pc:sldMk cId="2397095704" sldId="280"/>
            <ac:spMk id="2" creationId="{0DAD6D47-0232-B2A1-0258-BAC95815F30D}"/>
          </ac:spMkLst>
        </pc:spChg>
        <pc:spChg chg="del">
          <ac:chgData name="Danilo Henrique Achcar" userId="855bc4c226b78800" providerId="Windows Live" clId="Web-{9781E0AC-4AA0-4007-9C0C-DFB9B01211C4}" dt="2023-10-15T22:42:46.479" v="34"/>
          <ac:spMkLst>
            <pc:docMk/>
            <pc:sldMk cId="2397095704" sldId="280"/>
            <ac:spMk id="5" creationId="{F05E55F7-C89E-6A27-B034-6B6C00841306}"/>
          </ac:spMkLst>
        </pc:spChg>
        <pc:spChg chg="add del mod">
          <ac:chgData name="Danilo Henrique Achcar" userId="855bc4c226b78800" providerId="Windows Live" clId="Web-{9781E0AC-4AA0-4007-9C0C-DFB9B01211C4}" dt="2023-10-15T22:42:45.151" v="33"/>
          <ac:spMkLst>
            <pc:docMk/>
            <pc:sldMk cId="2397095704" sldId="280"/>
            <ac:spMk id="6" creationId="{EB0D7007-6F56-56BC-F575-27EC877740C0}"/>
          </ac:spMkLst>
        </pc:spChg>
        <pc:spChg chg="add mod">
          <ac:chgData name="Danilo Henrique Achcar" userId="855bc4c226b78800" providerId="Windows Live" clId="Web-{9781E0AC-4AA0-4007-9C0C-DFB9B01211C4}" dt="2023-10-15T22:42:54.823" v="38"/>
          <ac:spMkLst>
            <pc:docMk/>
            <pc:sldMk cId="2397095704" sldId="280"/>
            <ac:spMk id="9" creationId="{A4A315AD-3B42-C589-1C5B-98E97C748AB7}"/>
          </ac:spMkLst>
        </pc:spChg>
        <pc:spChg chg="add">
          <ac:chgData name="Danilo Henrique Achcar" userId="855bc4c226b78800" providerId="Windows Live" clId="Web-{9781E0AC-4AA0-4007-9C0C-DFB9B01211C4}" dt="2023-10-15T22:42:54.839" v="39"/>
          <ac:spMkLst>
            <pc:docMk/>
            <pc:sldMk cId="2397095704" sldId="280"/>
            <ac:spMk id="11" creationId="{E3D7FAB2-8173-72A9-FC79-25C080232AD5}"/>
          </ac:spMkLst>
        </pc:spChg>
        <pc:picChg chg="mod">
          <ac:chgData name="Danilo Henrique Achcar" userId="855bc4c226b78800" providerId="Windows Live" clId="Web-{9781E0AC-4AA0-4007-9C0C-DFB9B01211C4}" dt="2023-10-15T22:42:47.838" v="35" actId="1076"/>
          <ac:picMkLst>
            <pc:docMk/>
            <pc:sldMk cId="2397095704" sldId="280"/>
            <ac:picMk id="8" creationId="{4C2E7824-F8E0-18C0-CBEE-7F1B5499251D}"/>
          </ac:picMkLst>
        </pc:picChg>
      </pc:sldChg>
      <pc:sldChg chg="addSp delSp modSp">
        <pc:chgData name="Danilo Henrique Achcar" userId="855bc4c226b78800" providerId="Windows Live" clId="Web-{9781E0AC-4AA0-4007-9C0C-DFB9B01211C4}" dt="2023-10-15T22:43:15.464" v="50" actId="20577"/>
        <pc:sldMkLst>
          <pc:docMk/>
          <pc:sldMk cId="876441339" sldId="283"/>
        </pc:sldMkLst>
        <pc:spChg chg="del">
          <ac:chgData name="Danilo Henrique Achcar" userId="855bc4c226b78800" providerId="Windows Live" clId="Web-{9781E0AC-4AA0-4007-9C0C-DFB9B01211C4}" dt="2023-10-15T22:43:06.948" v="43"/>
          <ac:spMkLst>
            <pc:docMk/>
            <pc:sldMk cId="876441339" sldId="283"/>
            <ac:spMk id="2" creationId="{0DAD6D47-0232-B2A1-0258-BAC95815F30D}"/>
          </ac:spMkLst>
        </pc:spChg>
        <pc:spChg chg="del">
          <ac:chgData name="Danilo Henrique Achcar" userId="855bc4c226b78800" providerId="Windows Live" clId="Web-{9781E0AC-4AA0-4007-9C0C-DFB9B01211C4}" dt="2023-10-15T22:43:07.948" v="44"/>
          <ac:spMkLst>
            <pc:docMk/>
            <pc:sldMk cId="876441339" sldId="283"/>
            <ac:spMk id="5" creationId="{F05E55F7-C89E-6A27-B034-6B6C00841306}"/>
          </ac:spMkLst>
        </pc:spChg>
        <pc:spChg chg="add del mod">
          <ac:chgData name="Danilo Henrique Achcar" userId="855bc4c226b78800" providerId="Windows Live" clId="Web-{9781E0AC-4AA0-4007-9C0C-DFB9B01211C4}" dt="2023-10-15T22:43:11.089" v="45"/>
          <ac:spMkLst>
            <pc:docMk/>
            <pc:sldMk cId="876441339" sldId="283"/>
            <ac:spMk id="6" creationId="{7DB571EB-5E98-0857-6DED-0B2B10A11224}"/>
          </ac:spMkLst>
        </pc:spChg>
        <pc:spChg chg="add mod">
          <ac:chgData name="Danilo Henrique Achcar" userId="855bc4c226b78800" providerId="Windows Live" clId="Web-{9781E0AC-4AA0-4007-9C0C-DFB9B01211C4}" dt="2023-10-15T22:43:15.464" v="50" actId="20577"/>
          <ac:spMkLst>
            <pc:docMk/>
            <pc:sldMk cId="876441339" sldId="283"/>
            <ac:spMk id="9" creationId="{F8D23156-CBDD-32A7-BBBF-62199617BD0C}"/>
          </ac:spMkLst>
        </pc:spChg>
        <pc:spChg chg="add">
          <ac:chgData name="Danilo Henrique Achcar" userId="855bc4c226b78800" providerId="Windows Live" clId="Web-{9781E0AC-4AA0-4007-9C0C-DFB9B01211C4}" dt="2023-10-15T22:43:12.292" v="47"/>
          <ac:spMkLst>
            <pc:docMk/>
            <pc:sldMk cId="876441339" sldId="283"/>
            <ac:spMk id="11" creationId="{F4B06504-DF90-CDF9-5893-38370F7D810C}"/>
          </ac:spMkLst>
        </pc:spChg>
        <pc:picChg chg="mod">
          <ac:chgData name="Danilo Henrique Achcar" userId="855bc4c226b78800" providerId="Windows Live" clId="Web-{9781E0AC-4AA0-4007-9C0C-DFB9B01211C4}" dt="2023-10-15T22:42:59.573" v="40" actId="1076"/>
          <ac:picMkLst>
            <pc:docMk/>
            <pc:sldMk cId="876441339" sldId="283"/>
            <ac:picMk id="8" creationId="{3899C61D-C396-43B1-3D60-0B38A6A7AED8}"/>
          </ac:picMkLst>
        </pc:picChg>
      </pc:sldChg>
      <pc:sldChg chg="addSp delSp modSp">
        <pc:chgData name="Danilo Henrique Achcar" userId="855bc4c226b78800" providerId="Windows Live" clId="Web-{9781E0AC-4AA0-4007-9C0C-DFB9B01211C4}" dt="2023-10-15T22:43:33.949" v="58"/>
        <pc:sldMkLst>
          <pc:docMk/>
          <pc:sldMk cId="1461540839" sldId="284"/>
        </pc:sldMkLst>
        <pc:spChg chg="del">
          <ac:chgData name="Danilo Henrique Achcar" userId="855bc4c226b78800" providerId="Windows Live" clId="Web-{9781E0AC-4AA0-4007-9C0C-DFB9B01211C4}" dt="2023-10-15T22:43:20.371" v="51"/>
          <ac:spMkLst>
            <pc:docMk/>
            <pc:sldMk cId="1461540839" sldId="284"/>
            <ac:spMk id="2" creationId="{0DAD6D47-0232-B2A1-0258-BAC95815F30D}"/>
          </ac:spMkLst>
        </pc:spChg>
        <pc:spChg chg="del">
          <ac:chgData name="Danilo Henrique Achcar" userId="855bc4c226b78800" providerId="Windows Live" clId="Web-{9781E0AC-4AA0-4007-9C0C-DFB9B01211C4}" dt="2023-10-15T22:43:21.542" v="52"/>
          <ac:spMkLst>
            <pc:docMk/>
            <pc:sldMk cId="1461540839" sldId="284"/>
            <ac:spMk id="5" creationId="{F05E55F7-C89E-6A27-B034-6B6C00841306}"/>
          </ac:spMkLst>
        </pc:spChg>
        <pc:spChg chg="add del mod">
          <ac:chgData name="Danilo Henrique Achcar" userId="855bc4c226b78800" providerId="Windows Live" clId="Web-{9781E0AC-4AA0-4007-9C0C-DFB9B01211C4}" dt="2023-10-15T22:43:22.449" v="53"/>
          <ac:spMkLst>
            <pc:docMk/>
            <pc:sldMk cId="1461540839" sldId="284"/>
            <ac:spMk id="6" creationId="{3AABB862-D3A0-8DE6-0601-3E0841D70132}"/>
          </ac:spMkLst>
        </pc:spChg>
        <pc:spChg chg="add mod">
          <ac:chgData name="Danilo Henrique Achcar" userId="855bc4c226b78800" providerId="Windows Live" clId="Web-{9781E0AC-4AA0-4007-9C0C-DFB9B01211C4}" dt="2023-10-15T22:43:33.949" v="57"/>
          <ac:spMkLst>
            <pc:docMk/>
            <pc:sldMk cId="1461540839" sldId="284"/>
            <ac:spMk id="9" creationId="{76E89D4B-3FDB-035C-25BC-77D8A2AE2128}"/>
          </ac:spMkLst>
        </pc:spChg>
        <pc:spChg chg="add">
          <ac:chgData name="Danilo Henrique Achcar" userId="855bc4c226b78800" providerId="Windows Live" clId="Web-{9781E0AC-4AA0-4007-9C0C-DFB9B01211C4}" dt="2023-10-15T22:43:33.949" v="58"/>
          <ac:spMkLst>
            <pc:docMk/>
            <pc:sldMk cId="1461540839" sldId="284"/>
            <ac:spMk id="11" creationId="{9EB41125-E40E-3CD6-449D-DB0CA6EBA439}"/>
          </ac:spMkLst>
        </pc:spChg>
        <pc:picChg chg="mod">
          <ac:chgData name="Danilo Henrique Achcar" userId="855bc4c226b78800" providerId="Windows Live" clId="Web-{9781E0AC-4AA0-4007-9C0C-DFB9B01211C4}" dt="2023-10-15T22:43:01.261" v="41" actId="1076"/>
          <ac:picMkLst>
            <pc:docMk/>
            <pc:sldMk cId="1461540839" sldId="284"/>
            <ac:picMk id="8" creationId="{FA337B40-3C6C-18D2-37A2-E61095E7D74B}"/>
          </ac:picMkLst>
        </pc:picChg>
      </pc:sldChg>
      <pc:sldChg chg="addSp delSp modSp">
        <pc:chgData name="Danilo Henrique Achcar" userId="855bc4c226b78800" providerId="Windows Live" clId="Web-{9781E0AC-4AA0-4007-9C0C-DFB9B01211C4}" dt="2023-10-15T22:43:34.980" v="60"/>
        <pc:sldMkLst>
          <pc:docMk/>
          <pc:sldMk cId="2073817049" sldId="285"/>
        </pc:sldMkLst>
        <pc:spChg chg="del">
          <ac:chgData name="Danilo Henrique Achcar" userId="855bc4c226b78800" providerId="Windows Live" clId="Web-{9781E0AC-4AA0-4007-9C0C-DFB9B01211C4}" dt="2023-10-15T22:43:25.324" v="54"/>
          <ac:spMkLst>
            <pc:docMk/>
            <pc:sldMk cId="2073817049" sldId="285"/>
            <ac:spMk id="2" creationId="{0DAD6D47-0232-B2A1-0258-BAC95815F30D}"/>
          </ac:spMkLst>
        </pc:spChg>
        <pc:spChg chg="del">
          <ac:chgData name="Danilo Henrique Achcar" userId="855bc4c226b78800" providerId="Windows Live" clId="Web-{9781E0AC-4AA0-4007-9C0C-DFB9B01211C4}" dt="2023-10-15T22:43:27.449" v="56"/>
          <ac:spMkLst>
            <pc:docMk/>
            <pc:sldMk cId="2073817049" sldId="285"/>
            <ac:spMk id="5" creationId="{F05E55F7-C89E-6A27-B034-6B6C00841306}"/>
          </ac:spMkLst>
        </pc:spChg>
        <pc:spChg chg="add del mod">
          <ac:chgData name="Danilo Henrique Achcar" userId="855bc4c226b78800" providerId="Windows Live" clId="Web-{9781E0AC-4AA0-4007-9C0C-DFB9B01211C4}" dt="2023-10-15T22:43:26.402" v="55"/>
          <ac:spMkLst>
            <pc:docMk/>
            <pc:sldMk cId="2073817049" sldId="285"/>
            <ac:spMk id="6" creationId="{EA434EC5-BE32-4CCC-4FE9-4AD0F1C0C93D}"/>
          </ac:spMkLst>
        </pc:spChg>
        <pc:spChg chg="add mod">
          <ac:chgData name="Danilo Henrique Achcar" userId="855bc4c226b78800" providerId="Windows Live" clId="Web-{9781E0AC-4AA0-4007-9C0C-DFB9B01211C4}" dt="2023-10-15T22:43:34.980" v="59"/>
          <ac:spMkLst>
            <pc:docMk/>
            <pc:sldMk cId="2073817049" sldId="285"/>
            <ac:spMk id="9" creationId="{6C9B4570-7C34-E60C-090A-9F7D7E087A3D}"/>
          </ac:spMkLst>
        </pc:spChg>
        <pc:spChg chg="add">
          <ac:chgData name="Danilo Henrique Achcar" userId="855bc4c226b78800" providerId="Windows Live" clId="Web-{9781E0AC-4AA0-4007-9C0C-DFB9B01211C4}" dt="2023-10-15T22:43:34.980" v="60"/>
          <ac:spMkLst>
            <pc:docMk/>
            <pc:sldMk cId="2073817049" sldId="285"/>
            <ac:spMk id="11" creationId="{E31A2AEC-C2D5-0FE1-C6C6-F28E93EF752F}"/>
          </ac:spMkLst>
        </pc:spChg>
        <pc:picChg chg="mod">
          <ac:chgData name="Danilo Henrique Achcar" userId="855bc4c226b78800" providerId="Windows Live" clId="Web-{9781E0AC-4AA0-4007-9C0C-DFB9B01211C4}" dt="2023-10-15T22:43:02.886" v="42" actId="1076"/>
          <ac:picMkLst>
            <pc:docMk/>
            <pc:sldMk cId="2073817049" sldId="285"/>
            <ac:picMk id="8" creationId="{6D5BCDA0-5181-5514-2E69-93F5C622A040}"/>
          </ac:picMkLst>
        </pc:picChg>
      </pc:sldChg>
      <pc:sldChg chg="delSp modSp">
        <pc:chgData name="Danilo Henrique Achcar" userId="855bc4c226b78800" providerId="Windows Live" clId="Web-{9781E0AC-4AA0-4007-9C0C-DFB9B01211C4}" dt="2023-10-15T23:37:33.045" v="606" actId="20577"/>
        <pc:sldMkLst>
          <pc:docMk/>
          <pc:sldMk cId="2213776557" sldId="286"/>
        </pc:sldMkLst>
        <pc:spChg chg="mod">
          <ac:chgData name="Danilo Henrique Achcar" userId="855bc4c226b78800" providerId="Windows Live" clId="Web-{9781E0AC-4AA0-4007-9C0C-DFB9B01211C4}" dt="2023-10-15T23:37:33.045" v="606" actId="20577"/>
          <ac:spMkLst>
            <pc:docMk/>
            <pc:sldMk cId="2213776557" sldId="286"/>
            <ac:spMk id="11" creationId="{65F683C6-3C1F-9359-7AC0-DC46FA745091}"/>
          </ac:spMkLst>
        </pc:spChg>
        <pc:spChg chg="del mod">
          <ac:chgData name="Danilo Henrique Achcar" userId="855bc4c226b78800" providerId="Windows Live" clId="Web-{9781E0AC-4AA0-4007-9C0C-DFB9B01211C4}" dt="2023-10-15T23:36:32.122" v="464"/>
          <ac:spMkLst>
            <pc:docMk/>
            <pc:sldMk cId="2213776557" sldId="286"/>
            <ac:spMk id="12" creationId="{EC64EF69-2B86-6E29-EE34-880011FCC418}"/>
          </ac:spMkLst>
        </pc:spChg>
      </pc:sldChg>
      <pc:sldChg chg="delSp modSp">
        <pc:chgData name="Danilo Henrique Achcar" userId="855bc4c226b78800" providerId="Windows Live" clId="Web-{9781E0AC-4AA0-4007-9C0C-DFB9B01211C4}" dt="2023-10-15T23:41:32.519" v="849" actId="20577"/>
        <pc:sldMkLst>
          <pc:docMk/>
          <pc:sldMk cId="6395551" sldId="287"/>
        </pc:sldMkLst>
        <pc:spChg chg="mod">
          <ac:chgData name="Danilo Henrique Achcar" userId="855bc4c226b78800" providerId="Windows Live" clId="Web-{9781E0AC-4AA0-4007-9C0C-DFB9B01211C4}" dt="2023-10-15T23:41:32.519" v="849" actId="20577"/>
          <ac:spMkLst>
            <pc:docMk/>
            <pc:sldMk cId="6395551" sldId="287"/>
            <ac:spMk id="11" creationId="{0838ED30-CF87-8C22-CEC4-572A83B544DD}"/>
          </ac:spMkLst>
        </pc:spChg>
        <pc:spChg chg="del">
          <ac:chgData name="Danilo Henrique Achcar" userId="855bc4c226b78800" providerId="Windows Live" clId="Web-{9781E0AC-4AA0-4007-9C0C-DFB9B01211C4}" dt="2023-10-15T23:39:54.251" v="719"/>
          <ac:spMkLst>
            <pc:docMk/>
            <pc:sldMk cId="6395551" sldId="287"/>
            <ac:spMk id="13" creationId="{2A3ABB52-4E63-AABE-8139-1DAC7442A43D}"/>
          </ac:spMkLst>
        </pc:spChg>
        <pc:picChg chg="mod">
          <ac:chgData name="Danilo Henrique Achcar" userId="855bc4c226b78800" providerId="Windows Live" clId="Web-{9781E0AC-4AA0-4007-9C0C-DFB9B01211C4}" dt="2023-10-15T23:41:00.987" v="797" actId="1076"/>
          <ac:picMkLst>
            <pc:docMk/>
            <pc:sldMk cId="6395551" sldId="287"/>
            <ac:picMk id="3" creationId="{FB4D0A48-1638-19F0-133E-6F77CD16F56C}"/>
          </ac:picMkLst>
        </pc:picChg>
      </pc:sldChg>
      <pc:sldChg chg="delSp modSp">
        <pc:chgData name="Danilo Henrique Achcar" userId="855bc4c226b78800" providerId="Windows Live" clId="Web-{9781E0AC-4AA0-4007-9C0C-DFB9B01211C4}" dt="2023-10-15T23:42:28.458" v="943"/>
        <pc:sldMkLst>
          <pc:docMk/>
          <pc:sldMk cId="3044235386" sldId="291"/>
        </pc:sldMkLst>
        <pc:spChg chg="mod">
          <ac:chgData name="Danilo Henrique Achcar" userId="855bc4c226b78800" providerId="Windows Live" clId="Web-{9781E0AC-4AA0-4007-9C0C-DFB9B01211C4}" dt="2023-10-15T23:42:23.989" v="941" actId="20577"/>
          <ac:spMkLst>
            <pc:docMk/>
            <pc:sldMk cId="3044235386" sldId="291"/>
            <ac:spMk id="3" creationId="{CBC2AAAB-9375-D333-AFD7-55B1EB2D2284}"/>
          </ac:spMkLst>
        </pc:spChg>
        <pc:spChg chg="del mod">
          <ac:chgData name="Danilo Henrique Achcar" userId="855bc4c226b78800" providerId="Windows Live" clId="Web-{9781E0AC-4AA0-4007-9C0C-DFB9B01211C4}" dt="2023-10-15T23:42:28.458" v="943"/>
          <ac:spMkLst>
            <pc:docMk/>
            <pc:sldMk cId="3044235386" sldId="291"/>
            <ac:spMk id="5" creationId="{CCF5CF1F-4457-DA15-8A39-A5E3579367E5}"/>
          </ac:spMkLst>
        </pc:spChg>
      </pc:sldChg>
    </pc:docChg>
  </pc:docChgLst>
  <pc:docChgLst>
    <pc:chgData name="Danilo Henrique Achcar" userId="855bc4c226b78800" providerId="Windows Live" clId="Web-{3630446A-2FBE-4B83-8697-7631EC7F6210}"/>
    <pc:docChg chg="modSld">
      <pc:chgData name="Danilo Henrique Achcar" userId="855bc4c226b78800" providerId="Windows Live" clId="Web-{3630446A-2FBE-4B83-8697-7631EC7F6210}" dt="2023-10-09T03:31:25.869" v="15" actId="1076"/>
      <pc:docMkLst>
        <pc:docMk/>
      </pc:docMkLst>
      <pc:sldChg chg="delSp">
        <pc:chgData name="Danilo Henrique Achcar" userId="855bc4c226b78800" providerId="Windows Live" clId="Web-{3630446A-2FBE-4B83-8697-7631EC7F6210}" dt="2023-10-09T03:31:13.650" v="12"/>
        <pc:sldMkLst>
          <pc:docMk/>
          <pc:sldMk cId="63191219" sldId="276"/>
        </pc:sldMkLst>
        <pc:spChg chg="del">
          <ac:chgData name="Danilo Henrique Achcar" userId="855bc4c226b78800" providerId="Windows Live" clId="Web-{3630446A-2FBE-4B83-8697-7631EC7F6210}" dt="2023-10-09T03:31:13.650" v="12"/>
          <ac:spMkLst>
            <pc:docMk/>
            <pc:sldMk cId="63191219" sldId="276"/>
            <ac:spMk id="10" creationId="{8DAA6E1F-B114-0B7E-7CF6-5C1D6C94A262}"/>
          </ac:spMkLst>
        </pc:spChg>
      </pc:sldChg>
      <pc:sldChg chg="modSp">
        <pc:chgData name="Danilo Henrique Achcar" userId="855bc4c226b78800" providerId="Windows Live" clId="Web-{3630446A-2FBE-4B83-8697-7631EC7F6210}" dt="2023-10-09T03:31:25.869" v="15" actId="1076"/>
        <pc:sldMkLst>
          <pc:docMk/>
          <pc:sldMk cId="4224692358" sldId="277"/>
        </pc:sldMkLst>
        <pc:spChg chg="mod">
          <ac:chgData name="Danilo Henrique Achcar" userId="855bc4c226b78800" providerId="Windows Live" clId="Web-{3630446A-2FBE-4B83-8697-7631EC7F6210}" dt="2023-10-09T03:31:25.869" v="15" actId="1076"/>
          <ac:spMkLst>
            <pc:docMk/>
            <pc:sldMk cId="4224692358" sldId="277"/>
            <ac:spMk id="2" creationId="{0DAD6D47-0232-B2A1-0258-BAC95815F30D}"/>
          </ac:spMkLst>
        </pc:spChg>
      </pc:sldChg>
      <pc:sldChg chg="addSp delSp modSp">
        <pc:chgData name="Danilo Henrique Achcar" userId="855bc4c226b78800" providerId="Windows Live" clId="Web-{3630446A-2FBE-4B83-8697-7631EC7F6210}" dt="2023-10-09T03:29:01.913" v="1" actId="1076"/>
        <pc:sldMkLst>
          <pc:docMk/>
          <pc:sldMk cId="198947854" sldId="278"/>
        </pc:sldMkLst>
        <pc:spChg chg="del">
          <ac:chgData name="Danilo Henrique Achcar" userId="855bc4c226b78800" providerId="Windows Live" clId="Web-{3630446A-2FBE-4B83-8697-7631EC7F6210}" dt="2023-10-09T03:29:00.132" v="0"/>
          <ac:spMkLst>
            <pc:docMk/>
            <pc:sldMk cId="198947854" sldId="278"/>
            <ac:spMk id="6" creationId="{A9C07BC1-1BDC-9B0C-E735-7305446AA98D}"/>
          </ac:spMkLst>
        </pc:spChg>
        <pc:picChg chg="add mod ord">
          <ac:chgData name="Danilo Henrique Achcar" userId="855bc4c226b78800" providerId="Windows Live" clId="Web-{3630446A-2FBE-4B83-8697-7631EC7F6210}" dt="2023-10-09T03:29:01.913" v="1" actId="1076"/>
          <ac:picMkLst>
            <pc:docMk/>
            <pc:sldMk cId="198947854" sldId="278"/>
            <ac:picMk id="3" creationId="{00CE187C-E7B8-C1E2-7608-3FDC20A323EC}"/>
          </ac:picMkLst>
        </pc:picChg>
      </pc:sldChg>
      <pc:sldChg chg="addSp delSp modSp">
        <pc:chgData name="Danilo Henrique Achcar" userId="855bc4c226b78800" providerId="Windows Live" clId="Web-{3630446A-2FBE-4B83-8697-7631EC7F6210}" dt="2023-10-09T03:29:09.335" v="3" actId="1076"/>
        <pc:sldMkLst>
          <pc:docMk/>
          <pc:sldMk cId="3172429480" sldId="279"/>
        </pc:sldMkLst>
        <pc:spChg chg="del">
          <ac:chgData name="Danilo Henrique Achcar" userId="855bc4c226b78800" providerId="Windows Live" clId="Web-{3630446A-2FBE-4B83-8697-7631EC7F6210}" dt="2023-10-09T03:29:08.116" v="2"/>
          <ac:spMkLst>
            <pc:docMk/>
            <pc:sldMk cId="3172429480" sldId="279"/>
            <ac:spMk id="6" creationId="{AB61BD8D-638C-FDD0-1EFB-A3177531FF88}"/>
          </ac:spMkLst>
        </pc:spChg>
        <pc:picChg chg="add mod ord">
          <ac:chgData name="Danilo Henrique Achcar" userId="855bc4c226b78800" providerId="Windows Live" clId="Web-{3630446A-2FBE-4B83-8697-7631EC7F6210}" dt="2023-10-09T03:29:09.335" v="3" actId="1076"/>
          <ac:picMkLst>
            <pc:docMk/>
            <pc:sldMk cId="3172429480" sldId="279"/>
            <ac:picMk id="3" creationId="{143445DA-9020-3000-23A2-780FA6141D71}"/>
          </ac:picMkLst>
        </pc:picChg>
      </pc:sldChg>
      <pc:sldChg chg="addSp delSp modSp">
        <pc:chgData name="Danilo Henrique Achcar" userId="855bc4c226b78800" providerId="Windows Live" clId="Web-{3630446A-2FBE-4B83-8697-7631EC7F6210}" dt="2023-10-09T03:29:16.554" v="5" actId="1076"/>
        <pc:sldMkLst>
          <pc:docMk/>
          <pc:sldMk cId="2397095704" sldId="280"/>
        </pc:sldMkLst>
        <pc:spChg chg="del">
          <ac:chgData name="Danilo Henrique Achcar" userId="855bc4c226b78800" providerId="Windows Live" clId="Web-{3630446A-2FBE-4B83-8697-7631EC7F6210}" dt="2023-10-09T03:29:15.085" v="4"/>
          <ac:spMkLst>
            <pc:docMk/>
            <pc:sldMk cId="2397095704" sldId="280"/>
            <ac:spMk id="6" creationId="{A49B7DC1-2012-3B1C-3D59-EFE50F760FD3}"/>
          </ac:spMkLst>
        </pc:spChg>
        <pc:picChg chg="add mod ord">
          <ac:chgData name="Danilo Henrique Achcar" userId="855bc4c226b78800" providerId="Windows Live" clId="Web-{3630446A-2FBE-4B83-8697-7631EC7F6210}" dt="2023-10-09T03:29:16.554" v="5" actId="1076"/>
          <ac:picMkLst>
            <pc:docMk/>
            <pc:sldMk cId="2397095704" sldId="280"/>
            <ac:picMk id="3" creationId="{F376EC11-5054-F7A6-1D9E-212BC18BD158}"/>
          </ac:picMkLst>
        </pc:picChg>
      </pc:sldChg>
      <pc:sldChg chg="addSp delSp modSp">
        <pc:chgData name="Danilo Henrique Achcar" userId="855bc4c226b78800" providerId="Windows Live" clId="Web-{3630446A-2FBE-4B83-8697-7631EC7F6210}" dt="2023-10-09T03:29:49.367" v="7" actId="1076"/>
        <pc:sldMkLst>
          <pc:docMk/>
          <pc:sldMk cId="876441339" sldId="283"/>
        </pc:sldMkLst>
        <pc:spChg chg="del">
          <ac:chgData name="Danilo Henrique Achcar" userId="855bc4c226b78800" providerId="Windows Live" clId="Web-{3630446A-2FBE-4B83-8697-7631EC7F6210}" dt="2023-10-09T03:29:48.352" v="6"/>
          <ac:spMkLst>
            <pc:docMk/>
            <pc:sldMk cId="876441339" sldId="283"/>
            <ac:spMk id="6" creationId="{A49B7DC1-2012-3B1C-3D59-EFE50F760FD3}"/>
          </ac:spMkLst>
        </pc:spChg>
        <pc:picChg chg="add mod ord">
          <ac:chgData name="Danilo Henrique Achcar" userId="855bc4c226b78800" providerId="Windows Live" clId="Web-{3630446A-2FBE-4B83-8697-7631EC7F6210}" dt="2023-10-09T03:29:49.367" v="7" actId="1076"/>
          <ac:picMkLst>
            <pc:docMk/>
            <pc:sldMk cId="876441339" sldId="283"/>
            <ac:picMk id="3" creationId="{4397E375-FAAF-AE53-B911-E72F544F91C7}"/>
          </ac:picMkLst>
        </pc:picChg>
      </pc:sldChg>
      <pc:sldChg chg="addSp delSp modSp">
        <pc:chgData name="Danilo Henrique Achcar" userId="855bc4c226b78800" providerId="Windows Live" clId="Web-{3630446A-2FBE-4B83-8697-7631EC7F6210}" dt="2023-10-09T03:29:56.196" v="9" actId="1076"/>
        <pc:sldMkLst>
          <pc:docMk/>
          <pc:sldMk cId="1461540839" sldId="284"/>
        </pc:sldMkLst>
        <pc:spChg chg="del">
          <ac:chgData name="Danilo Henrique Achcar" userId="855bc4c226b78800" providerId="Windows Live" clId="Web-{3630446A-2FBE-4B83-8697-7631EC7F6210}" dt="2023-10-09T03:29:54.992" v="8"/>
          <ac:spMkLst>
            <pc:docMk/>
            <pc:sldMk cId="1461540839" sldId="284"/>
            <ac:spMk id="6" creationId="{A49B7DC1-2012-3B1C-3D59-EFE50F760FD3}"/>
          </ac:spMkLst>
        </pc:spChg>
        <pc:picChg chg="add mod ord">
          <ac:chgData name="Danilo Henrique Achcar" userId="855bc4c226b78800" providerId="Windows Live" clId="Web-{3630446A-2FBE-4B83-8697-7631EC7F6210}" dt="2023-10-09T03:29:56.196" v="9" actId="1076"/>
          <ac:picMkLst>
            <pc:docMk/>
            <pc:sldMk cId="1461540839" sldId="284"/>
            <ac:picMk id="3" creationId="{7FB882AD-2D09-5D31-D7FB-CBB2D8A32D11}"/>
          </ac:picMkLst>
        </pc:picChg>
      </pc:sldChg>
      <pc:sldChg chg="addSp delSp modSp">
        <pc:chgData name="Danilo Henrique Achcar" userId="855bc4c226b78800" providerId="Windows Live" clId="Web-{3630446A-2FBE-4B83-8697-7631EC7F6210}" dt="2023-10-09T03:30:03.649" v="11" actId="1076"/>
        <pc:sldMkLst>
          <pc:docMk/>
          <pc:sldMk cId="2073817049" sldId="285"/>
        </pc:sldMkLst>
        <pc:spChg chg="del">
          <ac:chgData name="Danilo Henrique Achcar" userId="855bc4c226b78800" providerId="Windows Live" clId="Web-{3630446A-2FBE-4B83-8697-7631EC7F6210}" dt="2023-10-09T03:30:01.305" v="10"/>
          <ac:spMkLst>
            <pc:docMk/>
            <pc:sldMk cId="2073817049" sldId="285"/>
            <ac:spMk id="6" creationId="{A49B7DC1-2012-3B1C-3D59-EFE50F760FD3}"/>
          </ac:spMkLst>
        </pc:spChg>
        <pc:picChg chg="add mod ord">
          <ac:chgData name="Danilo Henrique Achcar" userId="855bc4c226b78800" providerId="Windows Live" clId="Web-{3630446A-2FBE-4B83-8697-7631EC7F6210}" dt="2023-10-09T03:30:03.649" v="11" actId="1076"/>
          <ac:picMkLst>
            <pc:docMk/>
            <pc:sldMk cId="2073817049" sldId="285"/>
            <ac:picMk id="3" creationId="{BF920A1D-459C-22B3-5B68-C692CB57D4C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10/20/2023</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‹nº›</a:t>
            </a:fld>
            <a:endParaRPr lang="en-US"/>
          </a:p>
        </p:txBody>
      </p:sp>
    </p:spTree>
    <p:extLst>
      <p:ext uri="{BB962C8B-B14F-4D97-AF65-F5344CB8AC3E}">
        <p14:creationId xmlns:p14="http://schemas.microsoft.com/office/powerpoint/2010/main" val="267525453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10/20/2023</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‹nº›</a:t>
            </a:fld>
            <a:endParaRPr lang="en-US"/>
          </a:p>
        </p:txBody>
      </p:sp>
    </p:spTree>
    <p:extLst>
      <p:ext uri="{BB962C8B-B14F-4D97-AF65-F5344CB8AC3E}">
        <p14:creationId xmlns:p14="http://schemas.microsoft.com/office/powerpoint/2010/main" val="310746392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10/20/2023</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‹nº›</a:t>
            </a:fld>
            <a:endParaRPr lang="en-US"/>
          </a:p>
        </p:txBody>
      </p:sp>
    </p:spTree>
    <p:extLst>
      <p:ext uri="{BB962C8B-B14F-4D97-AF65-F5344CB8AC3E}">
        <p14:creationId xmlns:p14="http://schemas.microsoft.com/office/powerpoint/2010/main" val="367579933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10/20/2023</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‹nº›</a:t>
            </a:fld>
            <a:endParaRPr lang="en-US"/>
          </a:p>
        </p:txBody>
      </p:sp>
    </p:spTree>
    <p:extLst>
      <p:ext uri="{BB962C8B-B14F-4D97-AF65-F5344CB8AC3E}">
        <p14:creationId xmlns:p14="http://schemas.microsoft.com/office/powerpoint/2010/main" val="197872867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10/20/2023</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‹nº›</a:t>
            </a:fld>
            <a:endParaRPr lang="en-US"/>
          </a:p>
        </p:txBody>
      </p:sp>
    </p:spTree>
    <p:extLst>
      <p:ext uri="{BB962C8B-B14F-4D97-AF65-F5344CB8AC3E}">
        <p14:creationId xmlns:p14="http://schemas.microsoft.com/office/powerpoint/2010/main" val="6553223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10/20/2023</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‹nº›</a:t>
            </a:fld>
            <a:endParaRPr lang="en-US"/>
          </a:p>
        </p:txBody>
      </p:sp>
    </p:spTree>
    <p:extLst>
      <p:ext uri="{BB962C8B-B14F-4D97-AF65-F5344CB8AC3E}">
        <p14:creationId xmlns:p14="http://schemas.microsoft.com/office/powerpoint/2010/main" val="405826506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10/20/2023</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‹nº›</a:t>
            </a:fld>
            <a:endParaRPr lang="en-US"/>
          </a:p>
        </p:txBody>
      </p:sp>
    </p:spTree>
    <p:extLst>
      <p:ext uri="{BB962C8B-B14F-4D97-AF65-F5344CB8AC3E}">
        <p14:creationId xmlns:p14="http://schemas.microsoft.com/office/powerpoint/2010/main" val="113738644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10/20/2023</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‹nº›</a:t>
            </a:fld>
            <a:endParaRPr lang="en-US"/>
          </a:p>
        </p:txBody>
      </p:sp>
    </p:spTree>
    <p:extLst>
      <p:ext uri="{BB962C8B-B14F-4D97-AF65-F5344CB8AC3E}">
        <p14:creationId xmlns:p14="http://schemas.microsoft.com/office/powerpoint/2010/main" val="400998482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10/20/2023</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‹nº›</a:t>
            </a:fld>
            <a:endParaRPr lang="en-US"/>
          </a:p>
        </p:txBody>
      </p:sp>
    </p:spTree>
    <p:extLst>
      <p:ext uri="{BB962C8B-B14F-4D97-AF65-F5344CB8AC3E}">
        <p14:creationId xmlns:p14="http://schemas.microsoft.com/office/powerpoint/2010/main" val="23914810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10/20/2023</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‹nº›</a:t>
            </a:fld>
            <a:endParaRPr lang="en-US"/>
          </a:p>
        </p:txBody>
      </p:sp>
    </p:spTree>
    <p:extLst>
      <p:ext uri="{BB962C8B-B14F-4D97-AF65-F5344CB8AC3E}">
        <p14:creationId xmlns:p14="http://schemas.microsoft.com/office/powerpoint/2010/main" val="400877596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10/20/2023</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‹nº›</a:t>
            </a:fld>
            <a:endParaRPr lang="en-US"/>
          </a:p>
        </p:txBody>
      </p:sp>
    </p:spTree>
    <p:extLst>
      <p:ext uri="{BB962C8B-B14F-4D97-AF65-F5344CB8AC3E}">
        <p14:creationId xmlns:p14="http://schemas.microsoft.com/office/powerpoint/2010/main" val="191344048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10/20/2023</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‹nº›</a:t>
            </a:fld>
            <a:endParaRPr lang="en-US"/>
          </a:p>
        </p:txBody>
      </p:sp>
    </p:spTree>
    <p:extLst>
      <p:ext uri="{BB962C8B-B14F-4D97-AF65-F5344CB8AC3E}">
        <p14:creationId xmlns:p14="http://schemas.microsoft.com/office/powerpoint/2010/main" val="1111684472"/>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revistaadega.uol.com.br/artigo/guerra-e-possiveis-sancoes-contra-russia-preocupam-produtores-na-europa_13656.html" TargetMode="External"/><Relationship Id="rId2" Type="http://schemas.openxmlformats.org/officeDocument/2006/relationships/hyperlink" Target="https://revistaadega.uol.com.br/artigo/russia-investe-em-producao-de-uvas-em-territorio-anexado_10249.html"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br.tradingview.com/symbols/RUBUSD/"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revistaadega.uol.com.br/artigo/guerra-e-possiveis-sancoes-contra-russia-preocupam-produtores-na-europa_13656.html" TargetMode="External"/><Relationship Id="rId7" Type="http://schemas.openxmlformats.org/officeDocument/2006/relationships/hyperlink" Target="https://ainfo.cnptia.embrapa.br/digital/bitstream/doc/1142481/1/VINHO-SOBER-2021.pdf" TargetMode="External"/><Relationship Id="rId2" Type="http://schemas.openxmlformats.org/officeDocument/2006/relationships/hyperlink" Target="https://revistaadega.uol.com.br/artigo/russia-investe-em-producao-de-uvas-em-territorio-anexado_10249.html" TargetMode="External"/><Relationship Id="rId1" Type="http://schemas.openxmlformats.org/officeDocument/2006/relationships/slideLayout" Target="../slideLayouts/slideLayout2.xml"/><Relationship Id="rId6" Type="http://schemas.openxmlformats.org/officeDocument/2006/relationships/hyperlink" Target="http://vitibrasil.cnpuv.embrapa.br/index.php?opcao=opt_06" TargetMode="External"/><Relationship Id="rId5" Type="http://schemas.openxmlformats.org/officeDocument/2006/relationships/hyperlink" Target="https://agroemdia.com.br/2022/01/20/exportacoes-brasileiras-de-vinho-aumentam-8325-em-2021/" TargetMode="External"/><Relationship Id="rId4" Type="http://schemas.openxmlformats.org/officeDocument/2006/relationships/hyperlink" Target="https://br.tradingview.com/symbols/RUBUSD/"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4" name="Picture 3" descr="Arte líquida colorida">
            <a:extLst>
              <a:ext uri="{FF2B5EF4-FFF2-40B4-BE49-F238E27FC236}">
                <a16:creationId xmlns:a16="http://schemas.microsoft.com/office/drawing/2014/main" id="{42896B67-757F-ECAB-2675-26DCAEC6E3BD}"/>
              </a:ext>
            </a:extLst>
          </p:cNvPr>
          <p:cNvPicPr>
            <a:picLocks noChangeAspect="1"/>
          </p:cNvPicPr>
          <p:nvPr/>
        </p:nvPicPr>
        <p:blipFill rotWithShape="1">
          <a:blip r:embed="rId2"/>
          <a:srcRect l="19194" r="18561" b="-9"/>
          <a:stretch/>
        </p:blipFill>
        <p:spPr>
          <a:xfrm>
            <a:off x="20" y="10"/>
            <a:ext cx="6095980" cy="6857990"/>
          </a:xfrm>
          <a:custGeom>
            <a:avLst/>
            <a:gdLst/>
            <a:ahLst/>
            <a:cxnLst/>
            <a:rect l="l" t="t" r="r" b="b"/>
            <a:pathLst>
              <a:path w="6096000" h="6858000">
                <a:moveTo>
                  <a:pt x="0" y="0"/>
                </a:moveTo>
                <a:lnTo>
                  <a:pt x="2758239" y="0"/>
                </a:lnTo>
                <a:lnTo>
                  <a:pt x="2916747" y="218181"/>
                </a:lnTo>
                <a:cubicBezTo>
                  <a:pt x="3525935" y="1023180"/>
                  <a:pt x="4281133" y="1818277"/>
                  <a:pt x="4839749" y="2631787"/>
                </a:cubicBezTo>
                <a:cubicBezTo>
                  <a:pt x="5571203" y="3696928"/>
                  <a:pt x="6122704" y="4799581"/>
                  <a:pt x="6095001" y="5672947"/>
                </a:cubicBezTo>
                <a:cubicBezTo>
                  <a:pt x="6083564" y="6040467"/>
                  <a:pt x="5972980" y="6348559"/>
                  <a:pt x="5792922" y="6612444"/>
                </a:cubicBezTo>
                <a:cubicBezTo>
                  <a:pt x="5755410" y="6667420"/>
                  <a:pt x="5714882" y="6720477"/>
                  <a:pt x="5671607" y="6771753"/>
                </a:cubicBezTo>
                <a:lnTo>
                  <a:pt x="5591643" y="6858000"/>
                </a:lnTo>
                <a:lnTo>
                  <a:pt x="0" y="6858000"/>
                </a:lnTo>
                <a:close/>
              </a:path>
            </a:pathLst>
          </a:custGeom>
        </p:spPr>
      </p:pic>
      <p:sp>
        <p:nvSpPr>
          <p:cNvPr id="11" name="Freeform: Shape 10">
            <a:extLst>
              <a:ext uri="{FF2B5EF4-FFF2-40B4-BE49-F238E27FC236}">
                <a16:creationId xmlns:a16="http://schemas.microsoft.com/office/drawing/2014/main" id="{55F5D1E8-E605-4EFC-8912-6E191F84F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2400596"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ítulo 1"/>
          <p:cNvSpPr>
            <a:spLocks noGrp="1"/>
          </p:cNvSpPr>
          <p:nvPr>
            <p:ph type="ctrTitle"/>
          </p:nvPr>
        </p:nvSpPr>
        <p:spPr>
          <a:xfrm>
            <a:off x="5816279" y="1524000"/>
            <a:ext cx="5883796" cy="2286000"/>
          </a:xfrm>
        </p:spPr>
        <p:txBody>
          <a:bodyPr>
            <a:normAutofit fontScale="90000"/>
          </a:bodyPr>
          <a:lstStyle/>
          <a:p>
            <a:pPr algn="l"/>
            <a:r>
              <a:rPr lang="de-DE" sz="4400" err="1">
                <a:ea typeface="Calibri Light"/>
                <a:cs typeface="Calibri Light"/>
              </a:rPr>
              <a:t>Análise</a:t>
            </a:r>
            <a:r>
              <a:rPr lang="de-DE" sz="4400">
                <a:ea typeface="Calibri Light"/>
                <a:cs typeface="Calibri Light"/>
              </a:rPr>
              <a:t> de </a:t>
            </a:r>
            <a:r>
              <a:rPr lang="de-DE" sz="4400" err="1">
                <a:ea typeface="Calibri Light"/>
                <a:cs typeface="Calibri Light"/>
              </a:rPr>
              <a:t>exportação</a:t>
            </a:r>
            <a:r>
              <a:rPr lang="de-DE" sz="4400">
                <a:ea typeface="Calibri Light"/>
                <a:cs typeface="Calibri Light"/>
              </a:rPr>
              <a:t> de </a:t>
            </a:r>
            <a:r>
              <a:rPr lang="de-DE" sz="4400" err="1">
                <a:ea typeface="Calibri Light"/>
                <a:cs typeface="Calibri Light"/>
              </a:rPr>
              <a:t>vinho</a:t>
            </a:r>
            <a:r>
              <a:rPr lang="de-DE" sz="4400">
                <a:ea typeface="Calibri Light"/>
                <a:cs typeface="Calibri Light"/>
              </a:rPr>
              <a:t> e </a:t>
            </a:r>
            <a:r>
              <a:rPr lang="de-DE" sz="4400" err="1">
                <a:ea typeface="Calibri Light"/>
                <a:cs typeface="Calibri Light"/>
              </a:rPr>
              <a:t>oportunidades</a:t>
            </a:r>
            <a:r>
              <a:rPr lang="de-DE" sz="4400">
                <a:ea typeface="Calibri Light"/>
                <a:cs typeface="Calibri Light"/>
              </a:rPr>
              <a:t> </a:t>
            </a:r>
            <a:r>
              <a:rPr lang="de-DE" sz="4400" err="1">
                <a:ea typeface="Calibri Light"/>
                <a:cs typeface="Calibri Light"/>
              </a:rPr>
              <a:t>para</a:t>
            </a:r>
            <a:r>
              <a:rPr lang="de-DE" sz="4400">
                <a:ea typeface="Calibri Light"/>
                <a:cs typeface="Calibri Light"/>
              </a:rPr>
              <a:t> </a:t>
            </a:r>
            <a:r>
              <a:rPr lang="de-DE" sz="4400" err="1">
                <a:ea typeface="Calibri Light"/>
                <a:cs typeface="Calibri Light"/>
              </a:rPr>
              <a:t>expansão</a:t>
            </a:r>
            <a:r>
              <a:rPr lang="de-DE" sz="4400">
                <a:ea typeface="Calibri Light"/>
                <a:cs typeface="Calibri Light"/>
              </a:rPr>
              <a:t> </a:t>
            </a:r>
            <a:r>
              <a:rPr lang="de-DE" sz="4400" err="1">
                <a:ea typeface="Calibri Light"/>
                <a:cs typeface="Calibri Light"/>
              </a:rPr>
              <a:t>comercial</a:t>
            </a:r>
            <a:endParaRPr lang="de-DE" sz="4400">
              <a:ea typeface="Calibri Light"/>
              <a:cs typeface="Calibri Light"/>
            </a:endParaRPr>
          </a:p>
        </p:txBody>
      </p:sp>
      <p:sp>
        <p:nvSpPr>
          <p:cNvPr id="3" name="Subtítulo 2"/>
          <p:cNvSpPr>
            <a:spLocks noGrp="1"/>
          </p:cNvSpPr>
          <p:nvPr>
            <p:ph type="subTitle" idx="1"/>
          </p:nvPr>
        </p:nvSpPr>
        <p:spPr>
          <a:xfrm>
            <a:off x="6858000" y="4571999"/>
            <a:ext cx="4572000" cy="1524000"/>
          </a:xfrm>
        </p:spPr>
        <p:txBody>
          <a:bodyPr vert="horz" lIns="91440" tIns="45720" rIns="91440" bIns="45720" rtlCol="0" anchor="t">
            <a:normAutofit/>
          </a:bodyPr>
          <a:lstStyle/>
          <a:p>
            <a:pPr algn="l"/>
            <a:r>
              <a:rPr lang="de-DE">
                <a:ea typeface="Calibri"/>
                <a:cs typeface="Calibri"/>
              </a:rPr>
              <a:t>Fase 1 – Tech Challenge</a:t>
            </a:r>
          </a:p>
          <a:p>
            <a:pPr algn="l"/>
            <a:r>
              <a:rPr lang="de-DE" sz="1600">
                <a:solidFill>
                  <a:srgbClr val="FFFFFF">
                    <a:alpha val="70000"/>
                  </a:srgbClr>
                </a:solidFill>
                <a:ea typeface="Calibri"/>
                <a:cs typeface="Calibri"/>
              </a:rPr>
              <a:t>Danilo Henrique </a:t>
            </a:r>
            <a:r>
              <a:rPr lang="de-DE" sz="1600" err="1">
                <a:solidFill>
                  <a:srgbClr val="FFFFFF">
                    <a:alpha val="70000"/>
                  </a:srgbClr>
                </a:solidFill>
                <a:ea typeface="Calibri"/>
                <a:cs typeface="Calibri"/>
              </a:rPr>
              <a:t>Achcar</a:t>
            </a:r>
            <a:r>
              <a:rPr lang="de-DE" sz="1600">
                <a:solidFill>
                  <a:srgbClr val="FFFFFF">
                    <a:alpha val="70000"/>
                  </a:srgbClr>
                </a:solidFill>
                <a:ea typeface="Calibri"/>
                <a:cs typeface="Calibri"/>
              </a:rPr>
              <a:t> RM 351516</a:t>
            </a:r>
          </a:p>
        </p:txBody>
      </p:sp>
      <p:sp>
        <p:nvSpPr>
          <p:cNvPr id="5" name="Espaço Reservado para Número de Slide 4">
            <a:extLst>
              <a:ext uri="{FF2B5EF4-FFF2-40B4-BE49-F238E27FC236}">
                <a16:creationId xmlns:a16="http://schemas.microsoft.com/office/drawing/2014/main" id="{920D9D91-502C-0725-715E-78183E1C9D29}"/>
              </a:ext>
            </a:extLst>
          </p:cNvPr>
          <p:cNvSpPr>
            <a:spLocks noGrp="1"/>
          </p:cNvSpPr>
          <p:nvPr>
            <p:ph type="sldNum" sz="quarter" idx="12"/>
          </p:nvPr>
        </p:nvSpPr>
        <p:spPr/>
        <p:txBody>
          <a:bodyPr/>
          <a:lstStyle/>
          <a:p>
            <a:fld id="{07CE569E-9B7C-4CB9-AB80-C0841F922CFF}" type="slidenum">
              <a:rPr lang="en-US" smtClean="0"/>
              <a:t>1</a:t>
            </a:fld>
            <a:endParaRPr lang="pt-BR"/>
          </a:p>
        </p:txBody>
      </p:sp>
    </p:spTree>
    <p:extLst>
      <p:ext uri="{BB962C8B-B14F-4D97-AF65-F5344CB8AC3E}">
        <p14:creationId xmlns:p14="http://schemas.microsoft.com/office/powerpoint/2010/main" val="2210866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p:txBody>
          <a:bodyPr/>
          <a:lstStyle/>
          <a:p>
            <a:fld id="{07CE569E-9B7C-4CB9-AB80-C0841F922CFF}" type="slidenum">
              <a:rPr lang="en-US" smtClean="0"/>
              <a:t>10</a:t>
            </a:fld>
            <a:endParaRPr lang="pt-BR"/>
          </a:p>
        </p:txBody>
      </p:sp>
      <p:sp>
        <p:nvSpPr>
          <p:cNvPr id="8" name="Título 1">
            <a:extLst>
              <a:ext uri="{FF2B5EF4-FFF2-40B4-BE49-F238E27FC236}">
                <a16:creationId xmlns:a16="http://schemas.microsoft.com/office/drawing/2014/main" id="{38E96DD2-71CD-FF3A-F7E9-06562F577B76}"/>
              </a:ext>
            </a:extLst>
          </p:cNvPr>
          <p:cNvSpPr>
            <a:spLocks noGrp="1"/>
          </p:cNvSpPr>
          <p:nvPr>
            <p:ph type="title"/>
          </p:nvPr>
        </p:nvSpPr>
        <p:spPr>
          <a:xfrm>
            <a:off x="865482" y="94074"/>
            <a:ext cx="10668000" cy="1524000"/>
          </a:xfrm>
        </p:spPr>
        <p:txBody>
          <a:bodyPr/>
          <a:lstStyle/>
          <a:p>
            <a:r>
              <a:rPr lang="pt-BR"/>
              <a:t>Análise das exportações (vinhos)</a:t>
            </a:r>
          </a:p>
        </p:txBody>
      </p:sp>
      <p:sp>
        <p:nvSpPr>
          <p:cNvPr id="3" name="Espaço Reservado para Conteúdo 2">
            <a:extLst>
              <a:ext uri="{FF2B5EF4-FFF2-40B4-BE49-F238E27FC236}">
                <a16:creationId xmlns:a16="http://schemas.microsoft.com/office/drawing/2014/main" id="{CBC2AAAB-9375-D333-AFD7-55B1EB2D2284}"/>
              </a:ext>
            </a:extLst>
          </p:cNvPr>
          <p:cNvSpPr>
            <a:spLocks noGrp="1"/>
          </p:cNvSpPr>
          <p:nvPr>
            <p:ph idx="1"/>
          </p:nvPr>
        </p:nvSpPr>
        <p:spPr>
          <a:xfrm>
            <a:off x="602074" y="1524000"/>
            <a:ext cx="10668000" cy="4794793"/>
          </a:xfrm>
        </p:spPr>
        <p:txBody>
          <a:bodyPr vert="horz" lIns="91440" tIns="45720" rIns="91440" bIns="45720" rtlCol="0" anchor="t">
            <a:normAutofit fontScale="92500" lnSpcReduction="20000"/>
          </a:bodyPr>
          <a:lstStyle/>
          <a:p>
            <a:r>
              <a:rPr lang="pt-BR" sz="2000" dirty="0">
                <a:solidFill>
                  <a:srgbClr val="FFFFFF">
                    <a:alpha val="70000"/>
                  </a:srgbClr>
                </a:solidFill>
              </a:rPr>
              <a:t>Em 2009, as exportações da Rússia foram de 21.921.914 (litros), resultando num volume de compra de US$ </a:t>
            </a:r>
            <a:r>
              <a:rPr lang="pt-BR" sz="2000" dirty="0">
                <a:solidFill>
                  <a:srgbClr val="FFFFFF">
                    <a:alpha val="70000"/>
                  </a:srgbClr>
                </a:solidFill>
                <a:ea typeface="+mn-lt"/>
                <a:cs typeface="+mn-lt"/>
              </a:rPr>
              <a:t>5.732.280,00.</a:t>
            </a:r>
          </a:p>
          <a:p>
            <a:r>
              <a:rPr lang="pt-BR" sz="2000" dirty="0">
                <a:solidFill>
                  <a:srgbClr val="FFFFFF">
                    <a:alpha val="70000"/>
                  </a:srgbClr>
                </a:solidFill>
              </a:rPr>
              <a:t>Em contrapartida, em 2013, as exportações foram de</a:t>
            </a:r>
            <a:r>
              <a:rPr lang="pt-BR" sz="2000" dirty="0">
                <a:solidFill>
                  <a:srgbClr val="FFFFFF">
                    <a:alpha val="70000"/>
                  </a:srgbClr>
                </a:solidFill>
                <a:ea typeface="+mn-lt"/>
                <a:cs typeface="+mn-lt"/>
              </a:rPr>
              <a:t> 5.893.291 (litros) com um volume de US$ 14.795.694,00.</a:t>
            </a:r>
            <a:endParaRPr lang="pt-BR" sz="2000" dirty="0">
              <a:solidFill>
                <a:srgbClr val="FFFFFF">
                  <a:alpha val="70000"/>
                </a:srgbClr>
              </a:solidFill>
            </a:endParaRPr>
          </a:p>
          <a:p>
            <a:r>
              <a:rPr lang="pt-BR" sz="2000" dirty="0">
                <a:solidFill>
                  <a:srgbClr val="FFFFFF">
                    <a:alpha val="70000"/>
                  </a:srgbClr>
                </a:solidFill>
              </a:rPr>
              <a:t>No primeiro pico, exportaram mais pagando menos, mas no segundo pico, exportaram menos, pagando um preço maior.</a:t>
            </a:r>
          </a:p>
          <a:p>
            <a:r>
              <a:rPr lang="pt-BR" sz="2000" dirty="0">
                <a:solidFill>
                  <a:srgbClr val="FFFFFF">
                    <a:alpha val="70000"/>
                  </a:srgbClr>
                </a:solidFill>
              </a:rPr>
              <a:t>O segundo pico de exportação foi bem mais significativo que o primeiro (em quesito de volume monetário movimentado). Se observarmos a quantidade exportada, o cenário se inverte.</a:t>
            </a:r>
          </a:p>
          <a:p>
            <a:r>
              <a:rPr lang="pt-BR" sz="2000" dirty="0">
                <a:solidFill>
                  <a:srgbClr val="FFFFFF">
                    <a:alpha val="70000"/>
                  </a:srgbClr>
                </a:solidFill>
              </a:rPr>
              <a:t>A queda das exportações pela Rússia pode ter ocorrido por diversos fatores, dentre eles:</a:t>
            </a:r>
            <a:endParaRPr lang="en-US" sz="2000" dirty="0">
              <a:solidFill>
                <a:srgbClr val="FFFFFF">
                  <a:alpha val="70000"/>
                </a:srgbClr>
              </a:solidFill>
            </a:endParaRPr>
          </a:p>
          <a:p>
            <a:pPr lvl="1"/>
            <a:r>
              <a:rPr lang="pt-BR" sz="2000" dirty="0">
                <a:solidFill>
                  <a:srgbClr val="FFFFFF">
                    <a:alpha val="70000"/>
                  </a:srgbClr>
                </a:solidFill>
              </a:rPr>
              <a:t>A desvalorização do rublo russo perante o dólar americano e o real brasileiro;</a:t>
            </a:r>
            <a:endParaRPr lang="pt-BR" dirty="0"/>
          </a:p>
          <a:p>
            <a:pPr lvl="1"/>
            <a:r>
              <a:rPr lang="pt-BR" sz="2000" dirty="0">
                <a:solidFill>
                  <a:srgbClr val="FFFFFF">
                    <a:alpha val="70000"/>
                  </a:srgbClr>
                </a:solidFill>
              </a:rPr>
              <a:t>Considerando 2013, a futura invasão da Criméia pela Rússia em 2014;</a:t>
            </a:r>
          </a:p>
          <a:p>
            <a:pPr lvl="1"/>
            <a:r>
              <a:rPr lang="pt-BR" sz="2000" dirty="0">
                <a:solidFill>
                  <a:srgbClr val="FFFFFF">
                    <a:alpha val="70000"/>
                  </a:srgbClr>
                </a:solidFill>
              </a:rPr>
              <a:t>Competidores externos (Portugal, Espanha, França, </a:t>
            </a:r>
            <a:r>
              <a:rPr lang="pt-BR" sz="2000" dirty="0" err="1">
                <a:solidFill>
                  <a:srgbClr val="FFFFFF">
                    <a:alpha val="70000"/>
                  </a:srgbClr>
                </a:solidFill>
              </a:rPr>
              <a:t>etc</a:t>
            </a:r>
            <a:r>
              <a:rPr lang="pt-BR" sz="2000" dirty="0">
                <a:solidFill>
                  <a:srgbClr val="FFFFFF">
                    <a:alpha val="70000"/>
                  </a:srgbClr>
                </a:solidFill>
              </a:rPr>
              <a:t>);</a:t>
            </a:r>
          </a:p>
          <a:p>
            <a:endParaRPr lang="pt-BR" dirty="0">
              <a:solidFill>
                <a:srgbClr val="FFFFFF">
                  <a:alpha val="70000"/>
                </a:srgbClr>
              </a:solidFill>
            </a:endParaRPr>
          </a:p>
        </p:txBody>
      </p:sp>
    </p:spTree>
    <p:extLst>
      <p:ext uri="{BB962C8B-B14F-4D97-AF65-F5344CB8AC3E}">
        <p14:creationId xmlns:p14="http://schemas.microsoft.com/office/powerpoint/2010/main" val="3273868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p:txBody>
          <a:bodyPr/>
          <a:lstStyle/>
          <a:p>
            <a:fld id="{07CE569E-9B7C-4CB9-AB80-C0841F922CFF}" type="slidenum">
              <a:rPr lang="en-US" smtClean="0"/>
              <a:t>11</a:t>
            </a:fld>
            <a:endParaRPr lang="pt-BR"/>
          </a:p>
        </p:txBody>
      </p:sp>
      <p:sp>
        <p:nvSpPr>
          <p:cNvPr id="8" name="Título 1">
            <a:extLst>
              <a:ext uri="{FF2B5EF4-FFF2-40B4-BE49-F238E27FC236}">
                <a16:creationId xmlns:a16="http://schemas.microsoft.com/office/drawing/2014/main" id="{38E96DD2-71CD-FF3A-F7E9-06562F577B76}"/>
              </a:ext>
            </a:extLst>
          </p:cNvPr>
          <p:cNvSpPr>
            <a:spLocks noGrp="1"/>
          </p:cNvSpPr>
          <p:nvPr>
            <p:ph type="title"/>
          </p:nvPr>
        </p:nvSpPr>
        <p:spPr>
          <a:xfrm>
            <a:off x="865482" y="94074"/>
            <a:ext cx="10668000" cy="1524000"/>
          </a:xfrm>
        </p:spPr>
        <p:txBody>
          <a:bodyPr/>
          <a:lstStyle/>
          <a:p>
            <a:r>
              <a:rPr lang="pt-BR"/>
              <a:t>Análise das exportações (vinhos)</a:t>
            </a:r>
          </a:p>
        </p:txBody>
      </p:sp>
      <p:sp>
        <p:nvSpPr>
          <p:cNvPr id="3" name="Espaço Reservado para Conteúdo 2">
            <a:extLst>
              <a:ext uri="{FF2B5EF4-FFF2-40B4-BE49-F238E27FC236}">
                <a16:creationId xmlns:a16="http://schemas.microsoft.com/office/drawing/2014/main" id="{CBC2AAAB-9375-D333-AFD7-55B1EB2D2284}"/>
              </a:ext>
            </a:extLst>
          </p:cNvPr>
          <p:cNvSpPr>
            <a:spLocks noGrp="1"/>
          </p:cNvSpPr>
          <p:nvPr>
            <p:ph idx="1"/>
          </p:nvPr>
        </p:nvSpPr>
        <p:spPr>
          <a:xfrm>
            <a:off x="602074" y="1524000"/>
            <a:ext cx="10668000" cy="4570675"/>
          </a:xfrm>
        </p:spPr>
        <p:txBody>
          <a:bodyPr vert="horz" lIns="91440" tIns="45720" rIns="91440" bIns="45720" rtlCol="0" anchor="t">
            <a:normAutofit/>
          </a:bodyPr>
          <a:lstStyle/>
          <a:p>
            <a:r>
              <a:rPr lang="pt-BR" sz="2000" dirty="0">
                <a:solidFill>
                  <a:srgbClr val="FFFFFF">
                    <a:alpha val="70000"/>
                  </a:srgbClr>
                </a:solidFill>
              </a:rPr>
              <a:t>Segundo a </a:t>
            </a:r>
            <a:r>
              <a:rPr lang="pt-BR" sz="2000" dirty="0">
                <a:solidFill>
                  <a:schemeClr val="tx1"/>
                </a:solidFill>
                <a:hlinkClick r:id="rId2">
                  <a:extLst>
                    <a:ext uri="{A12FA001-AC4F-418D-AE19-62706E023703}">
                      <ahyp:hlinkClr xmlns:ahyp="http://schemas.microsoft.com/office/drawing/2018/hyperlinkcolor" val="tx"/>
                    </a:ext>
                  </a:extLst>
                </a:hlinkClick>
              </a:rPr>
              <a:t>REVISTA ADEGA [1]</a:t>
            </a:r>
            <a:r>
              <a:rPr lang="pt-BR" sz="2000" dirty="0">
                <a:solidFill>
                  <a:srgbClr val="FFFFFF">
                    <a:alpha val="70000"/>
                  </a:srgbClr>
                </a:solidFill>
              </a:rPr>
              <a:t>, a Rússia tem utilizado o território anexado da Criméia para o cultivo de uvas e produção de vinho próprio, com o intuito de se tornar autossuficiente num mercado em amplo crescimento no país, também conforme </a:t>
            </a:r>
            <a:r>
              <a:rPr lang="pt-BR" sz="2000" dirty="0">
                <a:solidFill>
                  <a:schemeClr val="tx1"/>
                </a:solidFill>
                <a:hlinkClick r:id="rId3">
                  <a:extLst>
                    <a:ext uri="{A12FA001-AC4F-418D-AE19-62706E023703}">
                      <ahyp:hlinkClr xmlns:ahyp="http://schemas.microsoft.com/office/drawing/2018/hyperlinkcolor" val="tx"/>
                    </a:ext>
                  </a:extLst>
                </a:hlinkClick>
              </a:rPr>
              <a:t>REVISTA ADEGA [2].</a:t>
            </a:r>
            <a:endParaRPr lang="pt-BR" sz="2000" dirty="0">
              <a:solidFill>
                <a:schemeClr val="tx1"/>
              </a:solidFill>
            </a:endParaRPr>
          </a:p>
          <a:p>
            <a:endParaRPr lang="pt-BR" sz="2000" dirty="0">
              <a:solidFill>
                <a:srgbClr val="FFFFFF">
                  <a:alpha val="70000"/>
                </a:srgbClr>
              </a:solidFill>
            </a:endParaRPr>
          </a:p>
        </p:txBody>
      </p:sp>
      <p:sp>
        <p:nvSpPr>
          <p:cNvPr id="6" name="CaixaDeTexto 5">
            <a:extLst>
              <a:ext uri="{FF2B5EF4-FFF2-40B4-BE49-F238E27FC236}">
                <a16:creationId xmlns:a16="http://schemas.microsoft.com/office/drawing/2014/main" id="{1940ECB9-4BC7-24F4-746B-34255C815494}"/>
              </a:ext>
            </a:extLst>
          </p:cNvPr>
          <p:cNvSpPr txBox="1"/>
          <p:nvPr/>
        </p:nvSpPr>
        <p:spPr>
          <a:xfrm>
            <a:off x="1120588" y="3370730"/>
            <a:ext cx="5477434"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pt-BR" sz="2000" dirty="0">
                <a:solidFill>
                  <a:srgbClr val="FFFFFF">
                    <a:alpha val="70000"/>
                  </a:srgbClr>
                </a:solidFill>
              </a:rPr>
              <a:t>Sobre o fato da desvalorização do rublo russo: ficou muito mais caro para eles comprarem commodities (dentre elas uvas e vinho), conforme visto em </a:t>
            </a:r>
            <a:r>
              <a:rPr lang="pt-BR" sz="2000" dirty="0">
                <a:hlinkClick r:id="rId4">
                  <a:extLst>
                    <a:ext uri="{A12FA001-AC4F-418D-AE19-62706E023703}">
                      <ahyp:hlinkClr xmlns:ahyp="http://schemas.microsoft.com/office/drawing/2018/hyperlinkcolor" val="tx"/>
                    </a:ext>
                  </a:extLst>
                </a:hlinkClick>
              </a:rPr>
              <a:t>[3]</a:t>
            </a:r>
            <a:r>
              <a:rPr lang="pt-BR" sz="2000" dirty="0">
                <a:solidFill>
                  <a:srgbClr val="FFFFFF">
                    <a:alpha val="70000"/>
                  </a:srgbClr>
                </a:solidFill>
              </a:rPr>
              <a:t>. </a:t>
            </a:r>
            <a:endParaRPr lang="pt-BR" dirty="0">
              <a:solidFill>
                <a:srgbClr val="FFFFFF"/>
              </a:solidFill>
            </a:endParaRPr>
          </a:p>
          <a:p>
            <a:pPr marL="342900" indent="-342900">
              <a:buFont typeface="Arial"/>
              <a:buChar char="•"/>
            </a:pPr>
            <a:endParaRPr lang="pt-BR" sz="2000" dirty="0">
              <a:solidFill>
                <a:srgbClr val="FFFFFF">
                  <a:alpha val="70000"/>
                </a:srgbClr>
              </a:solidFill>
            </a:endParaRPr>
          </a:p>
          <a:p>
            <a:pPr marL="342900" indent="-342900">
              <a:buFont typeface="Arial"/>
              <a:buChar char="•"/>
            </a:pPr>
            <a:r>
              <a:rPr lang="pt-BR" sz="2000" dirty="0">
                <a:solidFill>
                  <a:srgbClr val="FFFFFF">
                    <a:alpha val="70000"/>
                  </a:srgbClr>
                </a:solidFill>
              </a:rPr>
              <a:t>Além disso devemos levar em consideração as sanções impostas pelo Ocidente ao país pela invasão da Criméia (2014) e mais recentemente pela guerra na Ucrânia (2022).</a:t>
            </a:r>
            <a:endParaRPr lang="pt-BR" dirty="0"/>
          </a:p>
        </p:txBody>
      </p:sp>
      <p:pic>
        <p:nvPicPr>
          <p:cNvPr id="7" name="Imagem 6" descr="Gráfico&#10;&#10;Descrição gerada automaticamente">
            <a:extLst>
              <a:ext uri="{FF2B5EF4-FFF2-40B4-BE49-F238E27FC236}">
                <a16:creationId xmlns:a16="http://schemas.microsoft.com/office/drawing/2014/main" id="{7286F016-50BA-0E0E-EFDB-E35C9AEDC9B8}"/>
              </a:ext>
            </a:extLst>
          </p:cNvPr>
          <p:cNvPicPr>
            <a:picLocks noChangeAspect="1"/>
          </p:cNvPicPr>
          <p:nvPr/>
        </p:nvPicPr>
        <p:blipFill>
          <a:blip r:embed="rId5"/>
          <a:stretch>
            <a:fillRect/>
          </a:stretch>
        </p:blipFill>
        <p:spPr>
          <a:xfrm>
            <a:off x="6849939" y="2895600"/>
            <a:ext cx="3395817" cy="3729318"/>
          </a:xfrm>
          <a:prstGeom prst="rect">
            <a:avLst/>
          </a:prstGeom>
        </p:spPr>
      </p:pic>
    </p:spTree>
    <p:extLst>
      <p:ext uri="{BB962C8B-B14F-4D97-AF65-F5344CB8AC3E}">
        <p14:creationId xmlns:p14="http://schemas.microsoft.com/office/powerpoint/2010/main" val="2163164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p:txBody>
          <a:bodyPr/>
          <a:lstStyle/>
          <a:p>
            <a:fld id="{07CE569E-9B7C-4CB9-AB80-C0841F922CFF}" type="slidenum">
              <a:rPr lang="en-US" smtClean="0"/>
              <a:t>12</a:t>
            </a:fld>
            <a:endParaRPr lang="pt-BR"/>
          </a:p>
        </p:txBody>
      </p:sp>
      <p:sp>
        <p:nvSpPr>
          <p:cNvPr id="9" name="Título 1">
            <a:extLst>
              <a:ext uri="{FF2B5EF4-FFF2-40B4-BE49-F238E27FC236}">
                <a16:creationId xmlns:a16="http://schemas.microsoft.com/office/drawing/2014/main" id="{71557299-EA22-7E50-B3F6-E8D6CC0ED9F1}"/>
              </a:ext>
            </a:extLst>
          </p:cNvPr>
          <p:cNvSpPr>
            <a:spLocks noGrp="1"/>
          </p:cNvSpPr>
          <p:nvPr>
            <p:ph type="title"/>
          </p:nvPr>
        </p:nvSpPr>
        <p:spPr>
          <a:xfrm>
            <a:off x="865482" y="94074"/>
            <a:ext cx="10668000" cy="1524000"/>
          </a:xfrm>
        </p:spPr>
        <p:txBody>
          <a:bodyPr/>
          <a:lstStyle/>
          <a:p>
            <a:r>
              <a:rPr lang="pt-BR"/>
              <a:t>Análise das exportações (vinhos)</a:t>
            </a:r>
          </a:p>
        </p:txBody>
      </p:sp>
      <p:sp>
        <p:nvSpPr>
          <p:cNvPr id="11" name="CaixaDeTexto 10">
            <a:extLst>
              <a:ext uri="{FF2B5EF4-FFF2-40B4-BE49-F238E27FC236}">
                <a16:creationId xmlns:a16="http://schemas.microsoft.com/office/drawing/2014/main" id="{F608FB72-57AA-DC27-BCBB-89E22ACCB65E}"/>
              </a:ext>
            </a:extLst>
          </p:cNvPr>
          <p:cNvSpPr txBox="1"/>
          <p:nvPr/>
        </p:nvSpPr>
        <p:spPr>
          <a:xfrm>
            <a:off x="7360467" y="1514592"/>
            <a:ext cx="4363818"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t>Gráfico de regressão do TOP 5 exportadores (em litros)</a:t>
            </a:r>
          </a:p>
          <a:p>
            <a:endParaRPr lang="pt-BR" b="1" dirty="0"/>
          </a:p>
          <a:p>
            <a:r>
              <a:rPr lang="pt-BR" sz="1600" dirty="0">
                <a:solidFill>
                  <a:srgbClr val="FFFFFF">
                    <a:alpha val="70000"/>
                  </a:srgbClr>
                </a:solidFill>
              </a:rPr>
              <a:t>Continuando nossa análise, no gráfico ao lado, observamos um modelo de regressão linear básico (tomando como base as observações anteriores) de cada país no TOP 5 de exportação nos últimos 15 anos.</a:t>
            </a:r>
          </a:p>
          <a:p>
            <a:endParaRPr lang="pt-BR" sz="1600" dirty="0">
              <a:solidFill>
                <a:srgbClr val="FFFFFF">
                  <a:alpha val="70000"/>
                </a:srgbClr>
              </a:solidFill>
            </a:endParaRPr>
          </a:p>
          <a:p>
            <a:r>
              <a:rPr lang="pt-BR" sz="1600" dirty="0">
                <a:solidFill>
                  <a:srgbClr val="FFFFFF">
                    <a:alpha val="70000"/>
                  </a:srgbClr>
                </a:solidFill>
              </a:rPr>
              <a:t>É possível perceber a </a:t>
            </a:r>
            <a:r>
              <a:rPr lang="pt-BR" sz="1600" b="1" dirty="0">
                <a:solidFill>
                  <a:srgbClr val="FFFFFF">
                    <a:alpha val="70000"/>
                  </a:srgbClr>
                </a:solidFill>
              </a:rPr>
              <a:t>tendência de alta</a:t>
            </a:r>
            <a:r>
              <a:rPr lang="pt-BR" sz="1600" dirty="0">
                <a:solidFill>
                  <a:srgbClr val="FFFFFF">
                    <a:alpha val="70000"/>
                  </a:srgbClr>
                </a:solidFill>
              </a:rPr>
              <a:t> das exportações (em litros) pelo </a:t>
            </a:r>
            <a:r>
              <a:rPr lang="pt-BR" sz="1600" b="1" dirty="0">
                <a:solidFill>
                  <a:srgbClr val="FFFFFF">
                    <a:alpha val="70000"/>
                  </a:srgbClr>
                </a:solidFill>
              </a:rPr>
              <a:t>Paraguai</a:t>
            </a:r>
            <a:r>
              <a:rPr lang="pt-BR" sz="1600" dirty="0">
                <a:solidFill>
                  <a:srgbClr val="FFFFFF">
                    <a:alpha val="70000"/>
                  </a:srgbClr>
                </a:solidFill>
              </a:rPr>
              <a:t>.</a:t>
            </a:r>
          </a:p>
        </p:txBody>
      </p:sp>
      <p:pic>
        <p:nvPicPr>
          <p:cNvPr id="14" name="Espaço Reservado para Conteúdo 13" descr="Gráfico, Gráfico de linhas&#10;&#10;Descrição gerada automaticamente">
            <a:extLst>
              <a:ext uri="{FF2B5EF4-FFF2-40B4-BE49-F238E27FC236}">
                <a16:creationId xmlns:a16="http://schemas.microsoft.com/office/drawing/2014/main" id="{74B36FEC-2A56-320D-F777-56472654EE22}"/>
              </a:ext>
            </a:extLst>
          </p:cNvPr>
          <p:cNvPicPr>
            <a:picLocks noGrp="1" noChangeAspect="1"/>
          </p:cNvPicPr>
          <p:nvPr>
            <p:ph idx="1"/>
          </p:nvPr>
        </p:nvPicPr>
        <p:blipFill>
          <a:blip r:embed="rId2"/>
          <a:stretch>
            <a:fillRect/>
          </a:stretch>
        </p:blipFill>
        <p:spPr>
          <a:xfrm>
            <a:off x="123909" y="1696047"/>
            <a:ext cx="7158134" cy="5010605"/>
          </a:xfrm>
        </p:spPr>
      </p:pic>
    </p:spTree>
    <p:extLst>
      <p:ext uri="{BB962C8B-B14F-4D97-AF65-F5344CB8AC3E}">
        <p14:creationId xmlns:p14="http://schemas.microsoft.com/office/powerpoint/2010/main" val="3372733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p:txBody>
          <a:bodyPr/>
          <a:lstStyle/>
          <a:p>
            <a:fld id="{07CE569E-9B7C-4CB9-AB80-C0841F922CFF}" type="slidenum">
              <a:rPr lang="en-US" smtClean="0"/>
              <a:t>13</a:t>
            </a:fld>
            <a:endParaRPr lang="pt-BR"/>
          </a:p>
        </p:txBody>
      </p:sp>
      <p:sp>
        <p:nvSpPr>
          <p:cNvPr id="15" name="Título 1">
            <a:extLst>
              <a:ext uri="{FF2B5EF4-FFF2-40B4-BE49-F238E27FC236}">
                <a16:creationId xmlns:a16="http://schemas.microsoft.com/office/drawing/2014/main" id="{098E5442-DDA5-C06B-0A5B-D36DC9EA4C4D}"/>
              </a:ext>
            </a:extLst>
          </p:cNvPr>
          <p:cNvSpPr>
            <a:spLocks noGrp="1"/>
          </p:cNvSpPr>
          <p:nvPr>
            <p:ph type="title"/>
          </p:nvPr>
        </p:nvSpPr>
        <p:spPr>
          <a:xfrm>
            <a:off x="865482" y="94074"/>
            <a:ext cx="10668000" cy="1524000"/>
          </a:xfrm>
        </p:spPr>
        <p:txBody>
          <a:bodyPr/>
          <a:lstStyle/>
          <a:p>
            <a:r>
              <a:rPr lang="pt-BR"/>
              <a:t>Análise das exportações (vinhos)</a:t>
            </a:r>
          </a:p>
        </p:txBody>
      </p:sp>
      <p:sp>
        <p:nvSpPr>
          <p:cNvPr id="17" name="CaixaDeTexto 16">
            <a:extLst>
              <a:ext uri="{FF2B5EF4-FFF2-40B4-BE49-F238E27FC236}">
                <a16:creationId xmlns:a16="http://schemas.microsoft.com/office/drawing/2014/main" id="{96795AE0-0ECA-DAE1-E691-CB786F6E95B7}"/>
              </a:ext>
            </a:extLst>
          </p:cNvPr>
          <p:cNvSpPr txBox="1"/>
          <p:nvPr/>
        </p:nvSpPr>
        <p:spPr>
          <a:xfrm>
            <a:off x="7342537" y="1514592"/>
            <a:ext cx="443553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ea typeface="+mn-lt"/>
                <a:cs typeface="+mn-lt"/>
              </a:rPr>
              <a:t>Gráfico de regressão do TOP 5 exportadores (em US$)</a:t>
            </a:r>
            <a:endParaRPr lang="pt-BR" dirty="0"/>
          </a:p>
          <a:p>
            <a:endParaRPr lang="pt-BR" b="1" dirty="0"/>
          </a:p>
          <a:p>
            <a:r>
              <a:rPr lang="pt-BR" sz="1600" dirty="0">
                <a:solidFill>
                  <a:srgbClr val="FFFFFF">
                    <a:alpha val="70000"/>
                  </a:srgbClr>
                </a:solidFill>
              </a:rPr>
              <a:t>Da mesma maneira que no gráfico anterior, podemos observar um modelo de regressão linear das exportações (agora considerando o volume em US$). </a:t>
            </a:r>
          </a:p>
          <a:p>
            <a:endParaRPr lang="pt-BR" sz="1600" dirty="0">
              <a:solidFill>
                <a:srgbClr val="FFFFFF">
                  <a:alpha val="70000"/>
                </a:srgbClr>
              </a:solidFill>
            </a:endParaRPr>
          </a:p>
          <a:p>
            <a:r>
              <a:rPr lang="pt-BR" sz="1600" dirty="0">
                <a:solidFill>
                  <a:srgbClr val="FFFFFF">
                    <a:alpha val="70000"/>
                  </a:srgbClr>
                </a:solidFill>
              </a:rPr>
              <a:t>Como na observação pela quantidade exportada anterior, o </a:t>
            </a:r>
            <a:r>
              <a:rPr lang="pt-BR" sz="1600" b="1" dirty="0">
                <a:solidFill>
                  <a:srgbClr val="FFFFFF">
                    <a:alpha val="70000"/>
                  </a:srgbClr>
                </a:solidFill>
              </a:rPr>
              <a:t>Paraguai </a:t>
            </a:r>
            <a:r>
              <a:rPr lang="pt-BR" sz="1600" dirty="0">
                <a:solidFill>
                  <a:srgbClr val="FFFFFF">
                    <a:alpha val="70000"/>
                  </a:srgbClr>
                </a:solidFill>
              </a:rPr>
              <a:t>possui </a:t>
            </a:r>
            <a:r>
              <a:rPr lang="pt-BR" sz="1600" b="1" dirty="0">
                <a:solidFill>
                  <a:srgbClr val="FFFFFF">
                    <a:alpha val="70000"/>
                  </a:srgbClr>
                </a:solidFill>
              </a:rPr>
              <a:t>tendência de alta</a:t>
            </a:r>
            <a:r>
              <a:rPr lang="pt-BR" sz="1600" dirty="0">
                <a:solidFill>
                  <a:srgbClr val="FFFFFF">
                    <a:alpha val="70000"/>
                  </a:srgbClr>
                </a:solidFill>
              </a:rPr>
              <a:t> para o montante exportado (em US$).</a:t>
            </a:r>
          </a:p>
        </p:txBody>
      </p:sp>
      <p:pic>
        <p:nvPicPr>
          <p:cNvPr id="20" name="Espaço Reservado para Conteúdo 19" descr="Gráfico, Gráfico de dispersão&#10;&#10;Descrição gerada automaticamente">
            <a:extLst>
              <a:ext uri="{FF2B5EF4-FFF2-40B4-BE49-F238E27FC236}">
                <a16:creationId xmlns:a16="http://schemas.microsoft.com/office/drawing/2014/main" id="{D93DC54E-CDEC-BC79-664E-C773DBFA3DFD}"/>
              </a:ext>
            </a:extLst>
          </p:cNvPr>
          <p:cNvPicPr>
            <a:picLocks noGrp="1" noChangeAspect="1"/>
          </p:cNvPicPr>
          <p:nvPr>
            <p:ph idx="1"/>
          </p:nvPr>
        </p:nvPicPr>
        <p:blipFill>
          <a:blip r:embed="rId2"/>
          <a:stretch>
            <a:fillRect/>
          </a:stretch>
        </p:blipFill>
        <p:spPr>
          <a:xfrm>
            <a:off x="152289" y="1613594"/>
            <a:ext cx="7139004" cy="5031191"/>
          </a:xfrm>
        </p:spPr>
      </p:pic>
    </p:spTree>
    <p:extLst>
      <p:ext uri="{BB962C8B-B14F-4D97-AF65-F5344CB8AC3E}">
        <p14:creationId xmlns:p14="http://schemas.microsoft.com/office/powerpoint/2010/main" val="2280686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p:txBody>
          <a:bodyPr/>
          <a:lstStyle/>
          <a:p>
            <a:fld id="{07CE569E-9B7C-4CB9-AB80-C0841F922CFF}" type="slidenum">
              <a:rPr lang="en-US" smtClean="0"/>
              <a:t>14</a:t>
            </a:fld>
            <a:endParaRPr lang="pt-BR"/>
          </a:p>
        </p:txBody>
      </p:sp>
      <p:pic>
        <p:nvPicPr>
          <p:cNvPr id="3" name="Espaço Reservado para Conteúdo 2" descr="Gráfico, Gráfico de barras&#10;&#10;Descrição gerada automaticamente">
            <a:extLst>
              <a:ext uri="{FF2B5EF4-FFF2-40B4-BE49-F238E27FC236}">
                <a16:creationId xmlns:a16="http://schemas.microsoft.com/office/drawing/2014/main" id="{8EE501DA-4A84-AD38-BA49-2F4DE5B32B0A}"/>
              </a:ext>
            </a:extLst>
          </p:cNvPr>
          <p:cNvPicPr>
            <a:picLocks noGrp="1" noChangeAspect="1"/>
          </p:cNvPicPr>
          <p:nvPr>
            <p:ph idx="1"/>
          </p:nvPr>
        </p:nvPicPr>
        <p:blipFill>
          <a:blip r:embed="rId2"/>
          <a:stretch>
            <a:fillRect/>
          </a:stretch>
        </p:blipFill>
        <p:spPr>
          <a:xfrm>
            <a:off x="421341" y="1608759"/>
            <a:ext cx="7368988" cy="4751224"/>
          </a:xfrm>
        </p:spPr>
      </p:pic>
      <p:sp>
        <p:nvSpPr>
          <p:cNvPr id="9" name="Título 1">
            <a:extLst>
              <a:ext uri="{FF2B5EF4-FFF2-40B4-BE49-F238E27FC236}">
                <a16:creationId xmlns:a16="http://schemas.microsoft.com/office/drawing/2014/main" id="{66814AA8-EB65-3E78-C182-D0DEA7D6F656}"/>
              </a:ext>
            </a:extLst>
          </p:cNvPr>
          <p:cNvSpPr>
            <a:spLocks noGrp="1"/>
          </p:cNvSpPr>
          <p:nvPr>
            <p:ph type="title"/>
          </p:nvPr>
        </p:nvSpPr>
        <p:spPr>
          <a:xfrm>
            <a:off x="865482" y="94074"/>
            <a:ext cx="10668000" cy="1524000"/>
          </a:xfrm>
        </p:spPr>
        <p:txBody>
          <a:bodyPr/>
          <a:lstStyle/>
          <a:p>
            <a:r>
              <a:rPr lang="pt-BR"/>
              <a:t>Análise das exportações (vinhos)</a:t>
            </a:r>
          </a:p>
        </p:txBody>
      </p:sp>
      <p:sp>
        <p:nvSpPr>
          <p:cNvPr id="11" name="CaixaDeTexto 10">
            <a:extLst>
              <a:ext uri="{FF2B5EF4-FFF2-40B4-BE49-F238E27FC236}">
                <a16:creationId xmlns:a16="http://schemas.microsoft.com/office/drawing/2014/main" id="{65F683C6-3C1F-9359-7AC0-DC46FA745091}"/>
              </a:ext>
            </a:extLst>
          </p:cNvPr>
          <p:cNvSpPr txBox="1"/>
          <p:nvPr/>
        </p:nvSpPr>
        <p:spPr>
          <a:xfrm>
            <a:off x="7961102" y="1514592"/>
            <a:ext cx="3816971" cy="43704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t>Evolução dos maiores exportadores nos últimos 5 anos</a:t>
            </a:r>
          </a:p>
          <a:p>
            <a:endParaRPr lang="pt-BR" b="1" dirty="0"/>
          </a:p>
          <a:p>
            <a:r>
              <a:rPr lang="pt-BR" sz="1600" dirty="0">
                <a:solidFill>
                  <a:srgbClr val="FFFFFF">
                    <a:alpha val="70000"/>
                  </a:srgbClr>
                </a:solidFill>
              </a:rPr>
              <a:t>Aqui é apresentado uma visão consolidada dos maiores exportadores anualmente (considerando os últimos 5 anos).</a:t>
            </a:r>
          </a:p>
          <a:p>
            <a:endParaRPr lang="pt-BR" sz="1600" dirty="0">
              <a:solidFill>
                <a:srgbClr val="FFFFFF">
                  <a:alpha val="70000"/>
                </a:srgbClr>
              </a:solidFill>
            </a:endParaRPr>
          </a:p>
          <a:p>
            <a:r>
              <a:rPr lang="pt-BR" sz="1600" dirty="0">
                <a:solidFill>
                  <a:srgbClr val="FFFFFF">
                    <a:alpha val="70000"/>
                  </a:srgbClr>
                </a:solidFill>
              </a:rPr>
              <a:t>Como já visto anteriormente, o </a:t>
            </a:r>
            <a:r>
              <a:rPr lang="pt-BR" sz="1600" b="1" dirty="0">
                <a:solidFill>
                  <a:srgbClr val="FFFFFF">
                    <a:alpha val="70000"/>
                  </a:srgbClr>
                </a:solidFill>
              </a:rPr>
              <a:t>Paraguai</a:t>
            </a:r>
            <a:r>
              <a:rPr lang="pt-BR" sz="1600" dirty="0">
                <a:solidFill>
                  <a:srgbClr val="FFFFFF">
                    <a:alpha val="70000"/>
                  </a:srgbClr>
                </a:solidFill>
              </a:rPr>
              <a:t>, hoje, é o nosso maior parceiro comercial, por uma grande margem do segundo melhor colocado.</a:t>
            </a:r>
          </a:p>
          <a:p>
            <a:endParaRPr lang="pt-BR" sz="1600" dirty="0">
              <a:solidFill>
                <a:srgbClr val="FFFFFF">
                  <a:alpha val="70000"/>
                </a:srgbClr>
              </a:solidFill>
            </a:endParaRPr>
          </a:p>
          <a:p>
            <a:r>
              <a:rPr lang="pt-BR" sz="1600" dirty="0">
                <a:solidFill>
                  <a:srgbClr val="FFFFFF">
                    <a:alpha val="70000"/>
                  </a:srgbClr>
                </a:solidFill>
              </a:rPr>
              <a:t>A Rússia aparece de forma tímida em 2021, mas longe dos valores apresentados antes de 2015.</a:t>
            </a:r>
          </a:p>
        </p:txBody>
      </p:sp>
    </p:spTree>
    <p:extLst>
      <p:ext uri="{BB962C8B-B14F-4D97-AF65-F5344CB8AC3E}">
        <p14:creationId xmlns:p14="http://schemas.microsoft.com/office/powerpoint/2010/main" val="2213776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p:txBody>
          <a:bodyPr/>
          <a:lstStyle/>
          <a:p>
            <a:fld id="{07CE569E-9B7C-4CB9-AB80-C0841F922CFF}" type="slidenum">
              <a:rPr lang="en-US" smtClean="0"/>
              <a:t>15</a:t>
            </a:fld>
            <a:endParaRPr lang="pt-BR"/>
          </a:p>
        </p:txBody>
      </p:sp>
      <p:pic>
        <p:nvPicPr>
          <p:cNvPr id="3" name="Espaço Reservado para Conteúdo 2" descr="Gráfico, Gráfico de pizza&#10;&#10;Descrição gerada automaticamente">
            <a:extLst>
              <a:ext uri="{FF2B5EF4-FFF2-40B4-BE49-F238E27FC236}">
                <a16:creationId xmlns:a16="http://schemas.microsoft.com/office/drawing/2014/main" id="{FB4D0A48-1638-19F0-133E-6F77CD16F56C}"/>
              </a:ext>
            </a:extLst>
          </p:cNvPr>
          <p:cNvPicPr>
            <a:picLocks noGrp="1" noChangeAspect="1"/>
          </p:cNvPicPr>
          <p:nvPr>
            <p:ph idx="1"/>
          </p:nvPr>
        </p:nvPicPr>
        <p:blipFill>
          <a:blip r:embed="rId2"/>
          <a:stretch>
            <a:fillRect/>
          </a:stretch>
        </p:blipFill>
        <p:spPr>
          <a:xfrm>
            <a:off x="246032" y="3836213"/>
            <a:ext cx="11783940" cy="2229923"/>
          </a:xfrm>
        </p:spPr>
      </p:pic>
      <p:sp>
        <p:nvSpPr>
          <p:cNvPr id="9" name="Título 1">
            <a:extLst>
              <a:ext uri="{FF2B5EF4-FFF2-40B4-BE49-F238E27FC236}">
                <a16:creationId xmlns:a16="http://schemas.microsoft.com/office/drawing/2014/main" id="{BD31B559-CF89-EBE9-AC78-4DA05C873582}"/>
              </a:ext>
            </a:extLst>
          </p:cNvPr>
          <p:cNvSpPr>
            <a:spLocks noGrp="1"/>
          </p:cNvSpPr>
          <p:nvPr>
            <p:ph type="title"/>
          </p:nvPr>
        </p:nvSpPr>
        <p:spPr>
          <a:xfrm>
            <a:off x="865482" y="94074"/>
            <a:ext cx="10668000" cy="1524000"/>
          </a:xfrm>
        </p:spPr>
        <p:txBody>
          <a:bodyPr/>
          <a:lstStyle/>
          <a:p>
            <a:r>
              <a:rPr lang="pt-BR"/>
              <a:t>Análise das exportações (vinhos)</a:t>
            </a:r>
          </a:p>
        </p:txBody>
      </p:sp>
      <p:sp>
        <p:nvSpPr>
          <p:cNvPr id="11" name="CaixaDeTexto 10">
            <a:extLst>
              <a:ext uri="{FF2B5EF4-FFF2-40B4-BE49-F238E27FC236}">
                <a16:creationId xmlns:a16="http://schemas.microsoft.com/office/drawing/2014/main" id="{0838ED30-CF87-8C22-CEC4-572A83B544DD}"/>
              </a:ext>
            </a:extLst>
          </p:cNvPr>
          <p:cNvSpPr txBox="1"/>
          <p:nvPr/>
        </p:nvSpPr>
        <p:spPr>
          <a:xfrm>
            <a:off x="825195" y="1649063"/>
            <a:ext cx="10881160"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ea typeface="+mn-lt"/>
                <a:cs typeface="+mn-lt"/>
              </a:rPr>
              <a:t>Evolução dos maiores exportadores nos últimos 5 anos</a:t>
            </a:r>
            <a:endParaRPr lang="pt-BR"/>
          </a:p>
          <a:p>
            <a:endParaRPr lang="pt-BR" b="1" dirty="0"/>
          </a:p>
          <a:p>
            <a:r>
              <a:rPr lang="pt-BR" sz="1600" dirty="0">
                <a:solidFill>
                  <a:srgbClr val="FFFFFF">
                    <a:alpha val="70000"/>
                  </a:srgbClr>
                </a:solidFill>
              </a:rPr>
              <a:t>Por fim, trazemos uma última comparação do consolidado anual. Ele representa a mesma visão do gráfico anterior, entretanto agora utilizando a ferramenta do gráfico de pizza.</a:t>
            </a:r>
          </a:p>
          <a:p>
            <a:endParaRPr lang="pt-BR" sz="1600" dirty="0">
              <a:solidFill>
                <a:srgbClr val="FFFFFF">
                  <a:alpha val="70000"/>
                </a:srgbClr>
              </a:solidFill>
            </a:endParaRPr>
          </a:p>
          <a:p>
            <a:r>
              <a:rPr lang="pt-BR" sz="1600" dirty="0">
                <a:solidFill>
                  <a:srgbClr val="FFFFFF">
                    <a:alpha val="70000"/>
                  </a:srgbClr>
                </a:solidFill>
              </a:rPr>
              <a:t>O percentual representado pela parceria comercial com o </a:t>
            </a:r>
            <a:r>
              <a:rPr lang="pt-BR" sz="1600" b="1" dirty="0">
                <a:solidFill>
                  <a:srgbClr val="FFFFFF">
                    <a:alpha val="70000"/>
                  </a:srgbClr>
                </a:solidFill>
              </a:rPr>
              <a:t>Paraguai </a:t>
            </a:r>
            <a:r>
              <a:rPr lang="pt-BR" sz="1600" dirty="0">
                <a:solidFill>
                  <a:srgbClr val="FFFFFF">
                    <a:alpha val="70000"/>
                  </a:srgbClr>
                </a:solidFill>
              </a:rPr>
              <a:t>é de longe, o maior e mais proeminente dos últimos 5 anos. A fatia ocupada pelo país é visivelmente maior que as dos demais.</a:t>
            </a:r>
          </a:p>
        </p:txBody>
      </p:sp>
    </p:spTree>
    <p:extLst>
      <p:ext uri="{BB962C8B-B14F-4D97-AF65-F5344CB8AC3E}">
        <p14:creationId xmlns:p14="http://schemas.microsoft.com/office/powerpoint/2010/main" val="6395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p:txBody>
          <a:bodyPr/>
          <a:lstStyle/>
          <a:p>
            <a:fld id="{07CE569E-9B7C-4CB9-AB80-C0841F922CFF}" type="slidenum">
              <a:rPr lang="en-US" smtClean="0"/>
              <a:t>16</a:t>
            </a:fld>
            <a:endParaRPr lang="pt-BR"/>
          </a:p>
        </p:txBody>
      </p:sp>
      <p:sp>
        <p:nvSpPr>
          <p:cNvPr id="8" name="Título 1">
            <a:extLst>
              <a:ext uri="{FF2B5EF4-FFF2-40B4-BE49-F238E27FC236}">
                <a16:creationId xmlns:a16="http://schemas.microsoft.com/office/drawing/2014/main" id="{38E96DD2-71CD-FF3A-F7E9-06562F577B76}"/>
              </a:ext>
            </a:extLst>
          </p:cNvPr>
          <p:cNvSpPr>
            <a:spLocks noGrp="1"/>
          </p:cNvSpPr>
          <p:nvPr>
            <p:ph type="title"/>
          </p:nvPr>
        </p:nvSpPr>
        <p:spPr>
          <a:xfrm>
            <a:off x="865482" y="94074"/>
            <a:ext cx="10668000" cy="1524000"/>
          </a:xfrm>
        </p:spPr>
        <p:txBody>
          <a:bodyPr/>
          <a:lstStyle/>
          <a:p>
            <a:r>
              <a:rPr lang="pt-BR"/>
              <a:t>Análise das exportações (vinhos)</a:t>
            </a:r>
          </a:p>
        </p:txBody>
      </p:sp>
      <p:sp>
        <p:nvSpPr>
          <p:cNvPr id="3" name="Espaço Reservado para Conteúdo 2">
            <a:extLst>
              <a:ext uri="{FF2B5EF4-FFF2-40B4-BE49-F238E27FC236}">
                <a16:creationId xmlns:a16="http://schemas.microsoft.com/office/drawing/2014/main" id="{CBC2AAAB-9375-D333-AFD7-55B1EB2D2284}"/>
              </a:ext>
            </a:extLst>
          </p:cNvPr>
          <p:cNvSpPr>
            <a:spLocks noGrp="1"/>
          </p:cNvSpPr>
          <p:nvPr>
            <p:ph idx="1"/>
          </p:nvPr>
        </p:nvSpPr>
        <p:spPr>
          <a:xfrm>
            <a:off x="602074" y="1524000"/>
            <a:ext cx="10668000" cy="4570675"/>
          </a:xfrm>
        </p:spPr>
        <p:txBody>
          <a:bodyPr vert="horz" lIns="91440" tIns="45720" rIns="91440" bIns="45720" rtlCol="0" anchor="t">
            <a:normAutofit/>
          </a:bodyPr>
          <a:lstStyle/>
          <a:p>
            <a:r>
              <a:rPr lang="pt-BR" sz="2000" dirty="0">
                <a:solidFill>
                  <a:srgbClr val="FFFFFF">
                    <a:alpha val="70000"/>
                  </a:srgbClr>
                </a:solidFill>
              </a:rPr>
              <a:t>Com todas as análises e fatos apresentados, a Rússia apesar de não possuir mais um grande volume de exportação, ainda representa um mercado em amplo crescimento que não podemos deixar de considerar. Todavia, para este momento, devemos focar em parcerias mais vantajosas.</a:t>
            </a:r>
            <a:endParaRPr lang="pt-BR" dirty="0"/>
          </a:p>
          <a:p>
            <a:r>
              <a:rPr lang="pt-BR" sz="2000" dirty="0">
                <a:solidFill>
                  <a:srgbClr val="FFFFFF">
                    <a:alpha val="70000"/>
                  </a:srgbClr>
                </a:solidFill>
              </a:rPr>
              <a:t>Assim, o </a:t>
            </a:r>
            <a:r>
              <a:rPr lang="pt-BR" sz="2000" b="1" dirty="0">
                <a:solidFill>
                  <a:srgbClr val="FFFFFF">
                    <a:alpha val="70000"/>
                  </a:srgbClr>
                </a:solidFill>
              </a:rPr>
              <a:t>Paraguai </a:t>
            </a:r>
            <a:r>
              <a:rPr lang="pt-BR" sz="2000" dirty="0">
                <a:solidFill>
                  <a:srgbClr val="FFFFFF">
                    <a:alpha val="70000"/>
                  </a:srgbClr>
                </a:solidFill>
              </a:rPr>
              <a:t>tem se mostrado como o nosso parceiro comercial mais importante dos últimos anos, tendo exportado apenas em 2022 o montante de 5.076.670 (litros) com um volume de compra de US$ 7.156.293,00. Sendo ele uma escolha certa para estreitarmos os laços comerciais.</a:t>
            </a:r>
          </a:p>
          <a:p>
            <a:r>
              <a:rPr lang="pt-BR" sz="2000" b="1" dirty="0">
                <a:solidFill>
                  <a:srgbClr val="FFFFFF">
                    <a:alpha val="70000"/>
                  </a:srgbClr>
                </a:solidFill>
              </a:rPr>
              <a:t>A recomendação é aprimorar as parcerias existentes e estabelecer novos acordos com o Paraguai para expandir ainda mais as exportações.</a:t>
            </a:r>
          </a:p>
        </p:txBody>
      </p:sp>
    </p:spTree>
    <p:extLst>
      <p:ext uri="{BB962C8B-B14F-4D97-AF65-F5344CB8AC3E}">
        <p14:creationId xmlns:p14="http://schemas.microsoft.com/office/powerpoint/2010/main" val="3044235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Uvas em uma árvore">
            <a:extLst>
              <a:ext uri="{FF2B5EF4-FFF2-40B4-BE49-F238E27FC236}">
                <a16:creationId xmlns:a16="http://schemas.microsoft.com/office/drawing/2014/main" id="{EC1BE8C9-7877-6470-A959-7C53A7D508D3}"/>
              </a:ext>
            </a:extLst>
          </p:cNvPr>
          <p:cNvPicPr>
            <a:picLocks noChangeAspect="1"/>
          </p:cNvPicPr>
          <p:nvPr/>
        </p:nvPicPr>
        <p:blipFill rotWithShape="1">
          <a:blip r:embed="rId2"/>
          <a:srcRect l="30045" r="8270" b="-7"/>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4" name="Freeform: Shape 13">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a:xfrm>
            <a:off x="9906000" y="6356350"/>
            <a:ext cx="1524000" cy="365125"/>
          </a:xfrm>
        </p:spPr>
        <p:txBody>
          <a:bodyPr vert="horz" lIns="91440" tIns="45720" rIns="91440" bIns="45720" rtlCol="0" anchor="ctr">
            <a:normAutofit/>
          </a:bodyPr>
          <a:lstStyle/>
          <a:p>
            <a:pPr>
              <a:spcAft>
                <a:spcPts val="600"/>
              </a:spcAft>
            </a:pPr>
            <a:fld id="{07CE569E-9B7C-4CB9-AB80-C0841F922CFF}" type="slidenum">
              <a:rPr lang="en-US">
                <a:solidFill>
                  <a:schemeClr val="tx1">
                    <a:alpha val="70000"/>
                  </a:schemeClr>
                </a:solidFill>
              </a:rPr>
              <a:pPr>
                <a:spcAft>
                  <a:spcPts val="600"/>
                </a:spcAft>
              </a:pPr>
              <a:t>17</a:t>
            </a:fld>
            <a:endParaRPr lang="en-US">
              <a:solidFill>
                <a:schemeClr val="tx1">
                  <a:alpha val="70000"/>
                </a:schemeClr>
              </a:solidFill>
            </a:endParaRPr>
          </a:p>
        </p:txBody>
      </p:sp>
      <p:sp>
        <p:nvSpPr>
          <p:cNvPr id="5" name="Título 1">
            <a:extLst>
              <a:ext uri="{FF2B5EF4-FFF2-40B4-BE49-F238E27FC236}">
                <a16:creationId xmlns:a16="http://schemas.microsoft.com/office/drawing/2014/main" id="{6403C1ED-27F0-8F4D-F3DF-6F7FF645B4D7}"/>
              </a:ext>
            </a:extLst>
          </p:cNvPr>
          <p:cNvSpPr txBox="1">
            <a:spLocks/>
          </p:cNvSpPr>
          <p:nvPr/>
        </p:nvSpPr>
        <p:spPr>
          <a:xfrm>
            <a:off x="6444074" y="1439332"/>
            <a:ext cx="5484518" cy="2286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err="1"/>
              <a:t>Análise</a:t>
            </a:r>
            <a:r>
              <a:rPr lang="en-US"/>
              <a:t> das </a:t>
            </a:r>
            <a:r>
              <a:rPr lang="en-US" err="1"/>
              <a:t>exportações</a:t>
            </a:r>
            <a:r>
              <a:rPr lang="en-US"/>
              <a:t> (</a:t>
            </a:r>
            <a:r>
              <a:rPr lang="en-US" err="1"/>
              <a:t>uvas</a:t>
            </a:r>
            <a:r>
              <a:rPr lang="en-US"/>
              <a:t>)</a:t>
            </a:r>
          </a:p>
        </p:txBody>
      </p:sp>
    </p:spTree>
    <p:extLst>
      <p:ext uri="{BB962C8B-B14F-4D97-AF65-F5344CB8AC3E}">
        <p14:creationId xmlns:p14="http://schemas.microsoft.com/office/powerpoint/2010/main" val="63191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p:txBody>
          <a:bodyPr/>
          <a:lstStyle/>
          <a:p>
            <a:fld id="{07CE569E-9B7C-4CB9-AB80-C0841F922CFF}" type="slidenum">
              <a:rPr lang="en-US" smtClean="0"/>
              <a:t>18</a:t>
            </a:fld>
            <a:endParaRPr lang="pt-BR"/>
          </a:p>
        </p:txBody>
      </p:sp>
      <p:sp>
        <p:nvSpPr>
          <p:cNvPr id="9" name="Título 1">
            <a:extLst>
              <a:ext uri="{FF2B5EF4-FFF2-40B4-BE49-F238E27FC236}">
                <a16:creationId xmlns:a16="http://schemas.microsoft.com/office/drawing/2014/main" id="{1E72D310-CC3B-0677-86D9-A0D22CF5CE47}"/>
              </a:ext>
            </a:extLst>
          </p:cNvPr>
          <p:cNvSpPr>
            <a:spLocks noGrp="1"/>
          </p:cNvSpPr>
          <p:nvPr>
            <p:ph type="title"/>
          </p:nvPr>
        </p:nvSpPr>
        <p:spPr>
          <a:xfrm>
            <a:off x="865482" y="94074"/>
            <a:ext cx="10668000" cy="1524000"/>
          </a:xfrm>
        </p:spPr>
        <p:txBody>
          <a:bodyPr/>
          <a:lstStyle/>
          <a:p>
            <a:r>
              <a:rPr lang="pt-BR" dirty="0"/>
              <a:t>Análise das exportações (uvas)</a:t>
            </a:r>
          </a:p>
        </p:txBody>
      </p:sp>
      <p:sp>
        <p:nvSpPr>
          <p:cNvPr id="11" name="CaixaDeTexto 10">
            <a:extLst>
              <a:ext uri="{FF2B5EF4-FFF2-40B4-BE49-F238E27FC236}">
                <a16:creationId xmlns:a16="http://schemas.microsoft.com/office/drawing/2014/main" id="{FCFEEB9D-0CE7-5FA4-4F1D-B3CF90F6B9BD}"/>
              </a:ext>
            </a:extLst>
          </p:cNvPr>
          <p:cNvSpPr txBox="1"/>
          <p:nvPr/>
        </p:nvSpPr>
        <p:spPr>
          <a:xfrm>
            <a:off x="7688288" y="1514592"/>
            <a:ext cx="4089785"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latin typeface="Segoe UI"/>
                <a:cs typeface="Segoe UI"/>
              </a:rPr>
              <a:t>TOP 15 maiores compradores de uva (US$)</a:t>
            </a:r>
            <a:endParaRPr lang="en-US" dirty="0">
              <a:latin typeface="Segoe UI"/>
              <a:cs typeface="Segoe UI"/>
            </a:endParaRPr>
          </a:p>
          <a:p>
            <a:endParaRPr lang="pt-BR" dirty="0">
              <a:latin typeface="Segoe UI"/>
              <a:cs typeface="Segoe UI"/>
            </a:endParaRPr>
          </a:p>
          <a:p>
            <a:r>
              <a:rPr lang="pt-BR" sz="1600" dirty="0">
                <a:solidFill>
                  <a:srgbClr val="FFFFFF">
                    <a:alpha val="70000"/>
                  </a:srgbClr>
                </a:solidFill>
              </a:rPr>
              <a:t>No gráfico ao lado podemos observar que o maior exportador de uva nos últimos 15 anos foram os </a:t>
            </a:r>
            <a:r>
              <a:rPr lang="pt-BR" sz="1600" b="1" dirty="0">
                <a:solidFill>
                  <a:srgbClr val="FFFFFF">
                    <a:alpha val="70000"/>
                  </a:srgbClr>
                </a:solidFill>
              </a:rPr>
              <a:t>Países Baixos</a:t>
            </a:r>
            <a:r>
              <a:rPr lang="pt-BR" sz="1600" dirty="0">
                <a:solidFill>
                  <a:srgbClr val="FFFFFF">
                    <a:alpha val="70000"/>
                  </a:srgbClr>
                </a:solidFill>
              </a:rPr>
              <a:t>. </a:t>
            </a:r>
            <a:endParaRPr lang="en-US" sz="1600" dirty="0">
              <a:solidFill>
                <a:srgbClr val="FFFFFF">
                  <a:alpha val="70000"/>
                </a:srgbClr>
              </a:solidFill>
            </a:endParaRPr>
          </a:p>
          <a:p>
            <a:endParaRPr lang="pt-BR" sz="1600" dirty="0">
              <a:solidFill>
                <a:srgbClr val="FFFFFF">
                  <a:alpha val="70000"/>
                </a:srgbClr>
              </a:solidFill>
            </a:endParaRPr>
          </a:p>
          <a:p>
            <a:r>
              <a:rPr lang="pt-BR" sz="1600" dirty="0">
                <a:solidFill>
                  <a:srgbClr val="FFFFFF">
                    <a:alpha val="70000"/>
                  </a:srgbClr>
                </a:solidFill>
              </a:rPr>
              <a:t>Logo em seguida, temos o Reino Unido e os Estados Unidos, respectivamente em 2º e 3º lugares.</a:t>
            </a:r>
          </a:p>
          <a:p>
            <a:endParaRPr lang="pt-BR" sz="1600" dirty="0">
              <a:solidFill>
                <a:srgbClr val="FFFFFF">
                  <a:alpha val="70000"/>
                </a:srgbClr>
              </a:solidFill>
            </a:endParaRPr>
          </a:p>
          <a:p>
            <a:r>
              <a:rPr lang="pt-BR" sz="1600" dirty="0">
                <a:solidFill>
                  <a:srgbClr val="FFFFFF">
                    <a:alpha val="70000"/>
                  </a:srgbClr>
                </a:solidFill>
              </a:rPr>
              <a:t>A análise ao lado considera o valor monetário (em US$) das exportações de uva.</a:t>
            </a:r>
            <a:endParaRPr lang="en-US" sz="1600" dirty="0">
              <a:solidFill>
                <a:srgbClr val="FFFFFF">
                  <a:alpha val="70000"/>
                </a:srgbClr>
              </a:solidFill>
            </a:endParaRPr>
          </a:p>
        </p:txBody>
      </p:sp>
      <p:pic>
        <p:nvPicPr>
          <p:cNvPr id="10" name="Espaço Reservado para Conteúdo 9" descr="Gráfico&#10;&#10;Descrição gerada automaticamente">
            <a:extLst>
              <a:ext uri="{FF2B5EF4-FFF2-40B4-BE49-F238E27FC236}">
                <a16:creationId xmlns:a16="http://schemas.microsoft.com/office/drawing/2014/main" id="{56E13AF8-CB04-CA21-4C85-4D8EE921F312}"/>
              </a:ext>
            </a:extLst>
          </p:cNvPr>
          <p:cNvPicPr>
            <a:picLocks noGrp="1" noChangeAspect="1"/>
          </p:cNvPicPr>
          <p:nvPr>
            <p:ph idx="1"/>
          </p:nvPr>
        </p:nvPicPr>
        <p:blipFill>
          <a:blip r:embed="rId2"/>
          <a:stretch>
            <a:fillRect/>
          </a:stretch>
        </p:blipFill>
        <p:spPr>
          <a:xfrm>
            <a:off x="152616" y="1592012"/>
            <a:ext cx="7455878" cy="5083762"/>
          </a:xfrm>
        </p:spPr>
      </p:pic>
    </p:spTree>
    <p:extLst>
      <p:ext uri="{BB962C8B-B14F-4D97-AF65-F5344CB8AC3E}">
        <p14:creationId xmlns:p14="http://schemas.microsoft.com/office/powerpoint/2010/main" val="1783113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p:txBody>
          <a:bodyPr/>
          <a:lstStyle/>
          <a:p>
            <a:fld id="{07CE569E-9B7C-4CB9-AB80-C0841F922CFF}" type="slidenum">
              <a:rPr lang="en-US" smtClean="0"/>
              <a:t>19</a:t>
            </a:fld>
            <a:endParaRPr lang="pt-BR"/>
          </a:p>
        </p:txBody>
      </p:sp>
      <p:sp>
        <p:nvSpPr>
          <p:cNvPr id="9" name="Título 1">
            <a:extLst>
              <a:ext uri="{FF2B5EF4-FFF2-40B4-BE49-F238E27FC236}">
                <a16:creationId xmlns:a16="http://schemas.microsoft.com/office/drawing/2014/main" id="{1D35BBE5-7DDC-66F3-2D9E-4A3C1B4BDD4A}"/>
              </a:ext>
            </a:extLst>
          </p:cNvPr>
          <p:cNvSpPr>
            <a:spLocks noGrp="1"/>
          </p:cNvSpPr>
          <p:nvPr>
            <p:ph type="title"/>
          </p:nvPr>
        </p:nvSpPr>
        <p:spPr>
          <a:xfrm>
            <a:off x="865482" y="94074"/>
            <a:ext cx="10668000" cy="1524000"/>
          </a:xfrm>
        </p:spPr>
        <p:txBody>
          <a:bodyPr/>
          <a:lstStyle/>
          <a:p>
            <a:r>
              <a:rPr lang="pt-BR" dirty="0"/>
              <a:t>Análise das exportações (uvas)</a:t>
            </a:r>
          </a:p>
        </p:txBody>
      </p:sp>
      <p:sp>
        <p:nvSpPr>
          <p:cNvPr id="11" name="CaixaDeTexto 10">
            <a:extLst>
              <a:ext uri="{FF2B5EF4-FFF2-40B4-BE49-F238E27FC236}">
                <a16:creationId xmlns:a16="http://schemas.microsoft.com/office/drawing/2014/main" id="{0C438945-704D-2F41-2EFA-7FFAA08844FB}"/>
              </a:ext>
            </a:extLst>
          </p:cNvPr>
          <p:cNvSpPr txBox="1"/>
          <p:nvPr/>
        </p:nvSpPr>
        <p:spPr>
          <a:xfrm>
            <a:off x="7631843" y="1514592"/>
            <a:ext cx="4146230" cy="43704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latin typeface="Segoe UI"/>
                <a:cs typeface="Segoe UI"/>
              </a:rPr>
              <a:t>TOP 15 maiores compradores de uva (kg)</a:t>
            </a:r>
            <a:endParaRPr lang="en-US" dirty="0">
              <a:latin typeface="Segoe UI"/>
              <a:cs typeface="Segoe UI"/>
            </a:endParaRPr>
          </a:p>
          <a:p>
            <a:endParaRPr lang="pt-BR" dirty="0">
              <a:latin typeface="Segoe UI"/>
              <a:cs typeface="Segoe UI"/>
            </a:endParaRPr>
          </a:p>
          <a:p>
            <a:r>
              <a:rPr lang="pt-BR" sz="1600" dirty="0">
                <a:solidFill>
                  <a:srgbClr val="FFFFFF">
                    <a:alpha val="70000"/>
                  </a:srgbClr>
                </a:solidFill>
              </a:rPr>
              <a:t>O gráfico ao lado representa a mesma análise do gráfico anterior, entretanto, agora considerando a quantidade exportada em quilos.</a:t>
            </a:r>
            <a:endParaRPr lang="en-US" sz="1600" dirty="0">
              <a:solidFill>
                <a:srgbClr val="FFFFFF">
                  <a:alpha val="70000"/>
                </a:srgbClr>
              </a:solidFill>
            </a:endParaRPr>
          </a:p>
          <a:p>
            <a:endParaRPr lang="pt-BR" sz="1600" dirty="0">
              <a:solidFill>
                <a:srgbClr val="FFFFFF">
                  <a:alpha val="70000"/>
                </a:srgbClr>
              </a:solidFill>
            </a:endParaRPr>
          </a:p>
          <a:p>
            <a:r>
              <a:rPr lang="pt-BR" sz="1600" dirty="0">
                <a:solidFill>
                  <a:srgbClr val="FFFFFF">
                    <a:alpha val="70000"/>
                  </a:srgbClr>
                </a:solidFill>
              </a:rPr>
              <a:t>Da mesma forma que no gráfico anterior, os maiores exportadores de uva são respectivamente: </a:t>
            </a:r>
            <a:r>
              <a:rPr lang="pt-BR" sz="1600" b="1" dirty="0">
                <a:solidFill>
                  <a:srgbClr val="FFFFFF">
                    <a:alpha val="70000"/>
                  </a:srgbClr>
                </a:solidFill>
              </a:rPr>
              <a:t>Países Baixos em 1º</a:t>
            </a:r>
            <a:r>
              <a:rPr lang="pt-BR" sz="1600" dirty="0">
                <a:solidFill>
                  <a:srgbClr val="FFFFFF">
                    <a:alpha val="70000"/>
                  </a:srgbClr>
                </a:solidFill>
              </a:rPr>
              <a:t>, Reino Unido em 2º e Estados Unidos em 3º.</a:t>
            </a:r>
          </a:p>
          <a:p>
            <a:endParaRPr lang="pt-BR" sz="1600" dirty="0">
              <a:solidFill>
                <a:srgbClr val="FFFFFF">
                  <a:alpha val="70000"/>
                </a:srgbClr>
              </a:solidFill>
            </a:endParaRPr>
          </a:p>
          <a:p>
            <a:r>
              <a:rPr lang="pt-BR" sz="1600" dirty="0">
                <a:solidFill>
                  <a:srgbClr val="FFFFFF">
                    <a:alpha val="70000"/>
                  </a:srgbClr>
                </a:solidFill>
              </a:rPr>
              <a:t>Vale notar que o total exportado pelos Países Baixos (1º) é cerca de </a:t>
            </a:r>
            <a:r>
              <a:rPr lang="pt-BR" sz="1600" b="1" dirty="0">
                <a:solidFill>
                  <a:srgbClr val="FFFFFF">
                    <a:alpha val="70000"/>
                  </a:srgbClr>
                </a:solidFill>
              </a:rPr>
              <a:t>97% maior</a:t>
            </a:r>
            <a:r>
              <a:rPr lang="pt-BR" sz="1600" dirty="0">
                <a:solidFill>
                  <a:srgbClr val="FFFFFF">
                    <a:alpha val="70000"/>
                  </a:srgbClr>
                </a:solidFill>
              </a:rPr>
              <a:t> que o Reino Unido (2º).</a:t>
            </a:r>
          </a:p>
        </p:txBody>
      </p:sp>
      <p:pic>
        <p:nvPicPr>
          <p:cNvPr id="6" name="Espaço Reservado para Conteúdo 5" descr="Gráfico&#10;&#10;Descrição gerada automaticamente">
            <a:extLst>
              <a:ext uri="{FF2B5EF4-FFF2-40B4-BE49-F238E27FC236}">
                <a16:creationId xmlns:a16="http://schemas.microsoft.com/office/drawing/2014/main" id="{3DEE6E09-ED26-9671-1F9D-D198EB67E086}"/>
              </a:ext>
            </a:extLst>
          </p:cNvPr>
          <p:cNvPicPr>
            <a:picLocks noGrp="1" noChangeAspect="1"/>
          </p:cNvPicPr>
          <p:nvPr>
            <p:ph idx="1"/>
          </p:nvPr>
        </p:nvPicPr>
        <p:blipFill>
          <a:blip r:embed="rId2"/>
          <a:stretch>
            <a:fillRect/>
          </a:stretch>
        </p:blipFill>
        <p:spPr>
          <a:xfrm>
            <a:off x="152617" y="1544976"/>
            <a:ext cx="7371211" cy="5027318"/>
          </a:xfrm>
        </p:spPr>
      </p:pic>
    </p:spTree>
    <p:extLst>
      <p:ext uri="{BB962C8B-B14F-4D97-AF65-F5344CB8AC3E}">
        <p14:creationId xmlns:p14="http://schemas.microsoft.com/office/powerpoint/2010/main" val="1590880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C0732D-CACB-35E6-0241-C416B1B2AEA1}"/>
              </a:ext>
            </a:extLst>
          </p:cNvPr>
          <p:cNvSpPr>
            <a:spLocks noGrp="1"/>
          </p:cNvSpPr>
          <p:nvPr>
            <p:ph type="title"/>
          </p:nvPr>
        </p:nvSpPr>
        <p:spPr/>
        <p:txBody>
          <a:bodyPr/>
          <a:lstStyle/>
          <a:p>
            <a:r>
              <a:rPr lang="pt-BR"/>
              <a:t>Índice</a:t>
            </a:r>
          </a:p>
        </p:txBody>
      </p:sp>
      <p:sp>
        <p:nvSpPr>
          <p:cNvPr id="3" name="Espaço Reservado para Conteúdo 2">
            <a:extLst>
              <a:ext uri="{FF2B5EF4-FFF2-40B4-BE49-F238E27FC236}">
                <a16:creationId xmlns:a16="http://schemas.microsoft.com/office/drawing/2014/main" id="{BDA9B0BE-4351-00DB-3008-E5D3A8E14671}"/>
              </a:ext>
            </a:extLst>
          </p:cNvPr>
          <p:cNvSpPr>
            <a:spLocks noGrp="1"/>
          </p:cNvSpPr>
          <p:nvPr>
            <p:ph idx="1"/>
          </p:nvPr>
        </p:nvSpPr>
        <p:spPr/>
        <p:txBody>
          <a:bodyPr vert="horz" lIns="91440" tIns="45720" rIns="91440" bIns="45720" rtlCol="0" anchor="t">
            <a:normAutofit/>
          </a:bodyPr>
          <a:lstStyle/>
          <a:p>
            <a:r>
              <a:rPr lang="pt-BR" dirty="0">
                <a:solidFill>
                  <a:srgbClr val="FFFFFF">
                    <a:alpha val="70000"/>
                  </a:srgbClr>
                </a:solidFill>
              </a:rPr>
              <a:t>Introdução</a:t>
            </a:r>
          </a:p>
          <a:p>
            <a:r>
              <a:rPr lang="pt-BR" dirty="0">
                <a:solidFill>
                  <a:srgbClr val="FFFFFF">
                    <a:alpha val="70000"/>
                  </a:srgbClr>
                </a:solidFill>
              </a:rPr>
              <a:t>Análise das exportações</a:t>
            </a:r>
          </a:p>
          <a:p>
            <a:r>
              <a:rPr lang="pt-BR" dirty="0">
                <a:solidFill>
                  <a:srgbClr val="FFFFFF">
                    <a:alpha val="70000"/>
                  </a:srgbClr>
                </a:solidFill>
              </a:rPr>
              <a:t>Conclusão</a:t>
            </a:r>
          </a:p>
          <a:p>
            <a:r>
              <a:rPr lang="pt-BR" dirty="0">
                <a:solidFill>
                  <a:srgbClr val="FFFFFF">
                    <a:alpha val="70000"/>
                  </a:srgbClr>
                </a:solidFill>
              </a:rPr>
              <a:t>Referências</a:t>
            </a:r>
          </a:p>
        </p:txBody>
      </p:sp>
      <p:sp>
        <p:nvSpPr>
          <p:cNvPr id="4" name="Espaço Reservado para Número de Slide 3">
            <a:extLst>
              <a:ext uri="{FF2B5EF4-FFF2-40B4-BE49-F238E27FC236}">
                <a16:creationId xmlns:a16="http://schemas.microsoft.com/office/drawing/2014/main" id="{8195AC60-B2CE-C83D-FB6E-643DAE818E7A}"/>
              </a:ext>
            </a:extLst>
          </p:cNvPr>
          <p:cNvSpPr>
            <a:spLocks noGrp="1"/>
          </p:cNvSpPr>
          <p:nvPr>
            <p:ph type="sldNum" sz="quarter" idx="12"/>
          </p:nvPr>
        </p:nvSpPr>
        <p:spPr/>
        <p:txBody>
          <a:bodyPr/>
          <a:lstStyle/>
          <a:p>
            <a:fld id="{07CE569E-9B7C-4CB9-AB80-C0841F922CFF}" type="slidenum">
              <a:rPr lang="en-US" smtClean="0"/>
              <a:t>2</a:t>
            </a:fld>
            <a:endParaRPr lang="pt-BR"/>
          </a:p>
        </p:txBody>
      </p:sp>
    </p:spTree>
    <p:extLst>
      <p:ext uri="{BB962C8B-B14F-4D97-AF65-F5344CB8AC3E}">
        <p14:creationId xmlns:p14="http://schemas.microsoft.com/office/powerpoint/2010/main" val="331967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p:txBody>
          <a:bodyPr/>
          <a:lstStyle/>
          <a:p>
            <a:fld id="{07CE569E-9B7C-4CB9-AB80-C0841F922CFF}" type="slidenum">
              <a:rPr lang="en-US" smtClean="0"/>
              <a:t>20</a:t>
            </a:fld>
            <a:endParaRPr lang="pt-BR"/>
          </a:p>
        </p:txBody>
      </p:sp>
      <p:sp>
        <p:nvSpPr>
          <p:cNvPr id="9" name="Título 1">
            <a:extLst>
              <a:ext uri="{FF2B5EF4-FFF2-40B4-BE49-F238E27FC236}">
                <a16:creationId xmlns:a16="http://schemas.microsoft.com/office/drawing/2014/main" id="{770E4D55-DF29-1AF5-B612-48E21FCE2909}"/>
              </a:ext>
            </a:extLst>
          </p:cNvPr>
          <p:cNvSpPr>
            <a:spLocks noGrp="1"/>
          </p:cNvSpPr>
          <p:nvPr>
            <p:ph type="title"/>
          </p:nvPr>
        </p:nvSpPr>
        <p:spPr>
          <a:xfrm>
            <a:off x="865482" y="94074"/>
            <a:ext cx="10668000" cy="1524000"/>
          </a:xfrm>
        </p:spPr>
        <p:txBody>
          <a:bodyPr/>
          <a:lstStyle/>
          <a:p>
            <a:r>
              <a:rPr lang="pt-BR" dirty="0"/>
              <a:t>Análise das exportações (uvas)</a:t>
            </a:r>
          </a:p>
        </p:txBody>
      </p:sp>
      <p:sp>
        <p:nvSpPr>
          <p:cNvPr id="11" name="CaixaDeTexto 10">
            <a:extLst>
              <a:ext uri="{FF2B5EF4-FFF2-40B4-BE49-F238E27FC236}">
                <a16:creationId xmlns:a16="http://schemas.microsoft.com/office/drawing/2014/main" id="{D342A11C-4C7C-51F4-3DA3-EBDFEEBC1424}"/>
              </a:ext>
            </a:extLst>
          </p:cNvPr>
          <p:cNvSpPr txBox="1"/>
          <p:nvPr/>
        </p:nvSpPr>
        <p:spPr>
          <a:xfrm>
            <a:off x="7829399" y="1401703"/>
            <a:ext cx="4230896" cy="5386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latin typeface="Segoe UI"/>
                <a:cs typeface="Segoe UI"/>
              </a:rPr>
              <a:t>TOP 5 maiores compradores de uva (kg) últimos 15 anos</a:t>
            </a:r>
            <a:endParaRPr lang="en-US" dirty="0">
              <a:latin typeface="Segoe UI"/>
              <a:cs typeface="Segoe UI"/>
            </a:endParaRPr>
          </a:p>
          <a:p>
            <a:endParaRPr lang="pt-BR" dirty="0">
              <a:latin typeface="Segoe UI"/>
              <a:cs typeface="Segoe UI"/>
            </a:endParaRPr>
          </a:p>
          <a:p>
            <a:r>
              <a:rPr lang="pt-BR" sz="1600" dirty="0">
                <a:solidFill>
                  <a:srgbClr val="FFFFFF">
                    <a:alpha val="70000"/>
                  </a:srgbClr>
                </a:solidFill>
              </a:rPr>
              <a:t>O gráfico ao lado mostra a evolução da exportação (em kg) de uva de nossos maiores clientes.</a:t>
            </a:r>
          </a:p>
          <a:p>
            <a:endParaRPr lang="pt-BR" sz="1600" dirty="0">
              <a:solidFill>
                <a:srgbClr val="FFFFFF">
                  <a:alpha val="70000"/>
                </a:srgbClr>
              </a:solidFill>
            </a:endParaRPr>
          </a:p>
          <a:p>
            <a:r>
              <a:rPr lang="pt-BR" sz="1600" dirty="0">
                <a:solidFill>
                  <a:srgbClr val="FFFFFF">
                    <a:alpha val="70000"/>
                  </a:srgbClr>
                </a:solidFill>
              </a:rPr>
              <a:t>Aqui podemos perceber que o Reino Unido, 2º maior parceiro comercial nos últimos 15 anos, praticamente cessou suas exportações conosco em 2022.</a:t>
            </a:r>
          </a:p>
          <a:p>
            <a:endParaRPr lang="pt-BR" sz="1600" dirty="0">
              <a:solidFill>
                <a:srgbClr val="FFFFFF">
                  <a:alpha val="70000"/>
                </a:srgbClr>
              </a:solidFill>
            </a:endParaRPr>
          </a:p>
          <a:p>
            <a:r>
              <a:rPr lang="pt-BR" sz="1600" dirty="0">
                <a:solidFill>
                  <a:srgbClr val="FFFFFF">
                    <a:alpha val="70000"/>
                  </a:srgbClr>
                </a:solidFill>
              </a:rPr>
              <a:t>Também podemos observar o surgimento de um </a:t>
            </a:r>
            <a:r>
              <a:rPr lang="pt-BR" sz="1600" b="1" dirty="0">
                <a:solidFill>
                  <a:srgbClr val="FFFFFF">
                    <a:alpha val="70000"/>
                  </a:srgbClr>
                </a:solidFill>
              </a:rPr>
              <a:t>novo parceiro</a:t>
            </a:r>
            <a:r>
              <a:rPr lang="pt-BR" sz="1600" dirty="0">
                <a:solidFill>
                  <a:srgbClr val="FFFFFF">
                    <a:alpha val="70000"/>
                  </a:srgbClr>
                </a:solidFill>
              </a:rPr>
              <a:t> comercial relevante: a </a:t>
            </a:r>
            <a:r>
              <a:rPr lang="pt-BR" sz="1600" b="1" dirty="0">
                <a:solidFill>
                  <a:srgbClr val="FFFFFF">
                    <a:alpha val="70000"/>
                  </a:srgbClr>
                </a:solidFill>
              </a:rPr>
              <a:t>Romênia</a:t>
            </a:r>
            <a:r>
              <a:rPr lang="pt-BR" sz="1600" dirty="0">
                <a:solidFill>
                  <a:srgbClr val="FFFFFF">
                    <a:alpha val="70000"/>
                  </a:srgbClr>
                </a:solidFill>
              </a:rPr>
              <a:t>, a qual exportou mais que todos os outros países em 2022, ficando abaixo apenas dos Países Baixos (nosso maior parceiro na questão de exportação de uvas nos últimos 15 anos).</a:t>
            </a:r>
          </a:p>
          <a:p>
            <a:endParaRPr lang="pt-BR" b="1" dirty="0">
              <a:latin typeface="Avenir Next LT Pro"/>
              <a:cs typeface="Segoe UI"/>
            </a:endParaRPr>
          </a:p>
          <a:p>
            <a:endParaRPr lang="en-US" sz="1600" dirty="0">
              <a:latin typeface="Segoe UI"/>
              <a:cs typeface="Segoe UI"/>
            </a:endParaRPr>
          </a:p>
        </p:txBody>
      </p:sp>
      <p:pic>
        <p:nvPicPr>
          <p:cNvPr id="5" name="Espaço Reservado para Conteúdo 4" descr="Gráfico, Gráfico de linhas&#10;&#10;Descrição gerada automaticamente">
            <a:extLst>
              <a:ext uri="{FF2B5EF4-FFF2-40B4-BE49-F238E27FC236}">
                <a16:creationId xmlns:a16="http://schemas.microsoft.com/office/drawing/2014/main" id="{3FA6B9EB-B99E-FA65-D591-290D5CD8D3AF}"/>
              </a:ext>
            </a:extLst>
          </p:cNvPr>
          <p:cNvPicPr>
            <a:picLocks noGrp="1" noChangeAspect="1"/>
          </p:cNvPicPr>
          <p:nvPr>
            <p:ph idx="1"/>
          </p:nvPr>
        </p:nvPicPr>
        <p:blipFill>
          <a:blip r:embed="rId2"/>
          <a:stretch>
            <a:fillRect/>
          </a:stretch>
        </p:blipFill>
        <p:spPr>
          <a:xfrm>
            <a:off x="131703" y="1621495"/>
            <a:ext cx="7554148" cy="4366275"/>
          </a:xfrm>
        </p:spPr>
      </p:pic>
    </p:spTree>
    <p:extLst>
      <p:ext uri="{BB962C8B-B14F-4D97-AF65-F5344CB8AC3E}">
        <p14:creationId xmlns:p14="http://schemas.microsoft.com/office/powerpoint/2010/main" val="3731102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1"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2"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3"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ítulo 1">
            <a:extLst>
              <a:ext uri="{FF2B5EF4-FFF2-40B4-BE49-F238E27FC236}">
                <a16:creationId xmlns:a16="http://schemas.microsoft.com/office/drawing/2014/main" id="{0DAD6D47-0232-B2A1-0258-BAC95815F30D}"/>
              </a:ext>
            </a:extLst>
          </p:cNvPr>
          <p:cNvSpPr>
            <a:spLocks noGrp="1"/>
          </p:cNvSpPr>
          <p:nvPr>
            <p:ph type="title"/>
          </p:nvPr>
        </p:nvSpPr>
        <p:spPr>
          <a:xfrm>
            <a:off x="5616222" y="1873246"/>
            <a:ext cx="6086592" cy="3056235"/>
          </a:xfrm>
        </p:spPr>
        <p:txBody>
          <a:bodyPr vert="horz" lIns="91440" tIns="45720" rIns="91440" bIns="45720" rtlCol="0" anchor="b">
            <a:normAutofit/>
          </a:bodyPr>
          <a:lstStyle/>
          <a:p>
            <a:r>
              <a:rPr lang="en-US" kern="1200">
                <a:latin typeface="+mj-lt"/>
                <a:ea typeface="+mj-ea"/>
                <a:cs typeface="+mj-cs"/>
              </a:rPr>
              <a:t>Análise</a:t>
            </a:r>
            <a:r>
              <a:rPr lang="en-US"/>
              <a:t> </a:t>
            </a:r>
            <a:r>
              <a:rPr lang="en-US" kern="1200">
                <a:latin typeface="+mj-lt"/>
                <a:ea typeface="+mj-ea"/>
                <a:cs typeface="+mj-cs"/>
              </a:rPr>
              <a:t>das</a:t>
            </a:r>
            <a:r>
              <a:rPr lang="en-US"/>
              <a:t> </a:t>
            </a:r>
            <a:r>
              <a:rPr lang="en-US" kern="1200">
                <a:latin typeface="+mj-lt"/>
                <a:ea typeface="+mj-ea"/>
                <a:cs typeface="+mj-cs"/>
              </a:rPr>
              <a:t>exportações (</a:t>
            </a:r>
            <a:r>
              <a:rPr lang="en-US" kern="1200" err="1">
                <a:latin typeface="+mj-lt"/>
                <a:ea typeface="+mj-ea"/>
                <a:cs typeface="+mj-cs"/>
              </a:rPr>
              <a:t>suco</a:t>
            </a:r>
            <a:r>
              <a:rPr lang="en-US" kern="1200">
                <a:latin typeface="+mj-lt"/>
                <a:ea typeface="+mj-ea"/>
                <a:cs typeface="+mj-cs"/>
              </a:rPr>
              <a:t> de uva)</a:t>
            </a:r>
          </a:p>
        </p:txBody>
      </p:sp>
      <p:pic>
        <p:nvPicPr>
          <p:cNvPr id="24" name="Picture 5" descr="Uvas depois de colhidas">
            <a:extLst>
              <a:ext uri="{FF2B5EF4-FFF2-40B4-BE49-F238E27FC236}">
                <a16:creationId xmlns:a16="http://schemas.microsoft.com/office/drawing/2014/main" id="{F63ED54C-6A03-1C1E-3FDF-777276B36BF2}"/>
              </a:ext>
            </a:extLst>
          </p:cNvPr>
          <p:cNvPicPr>
            <a:picLocks noChangeAspect="1"/>
          </p:cNvPicPr>
          <p:nvPr/>
        </p:nvPicPr>
        <p:blipFill rotWithShape="1">
          <a:blip r:embed="rId2"/>
          <a:srcRect l="8582" r="29830" b="5"/>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25" name="Freeform: Shape 17">
            <a:extLst>
              <a:ext uri="{FF2B5EF4-FFF2-40B4-BE49-F238E27FC236}">
                <a16:creationId xmlns:a16="http://schemas.microsoft.com/office/drawing/2014/main" id="{B47A9921-6509-49C2-BEBF-924F28066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a:xfrm>
            <a:off x="9906000" y="6356350"/>
            <a:ext cx="1524000" cy="365125"/>
          </a:xfrm>
        </p:spPr>
        <p:txBody>
          <a:bodyPr vert="horz" lIns="91440" tIns="45720" rIns="91440" bIns="45720" rtlCol="0" anchor="ctr">
            <a:normAutofit/>
          </a:bodyPr>
          <a:lstStyle/>
          <a:p>
            <a:pPr>
              <a:spcAft>
                <a:spcPts val="600"/>
              </a:spcAft>
            </a:pPr>
            <a:fld id="{07CE569E-9B7C-4CB9-AB80-C0841F922CFF}" type="slidenum">
              <a:rPr lang="en-US">
                <a:solidFill>
                  <a:schemeClr val="tx1">
                    <a:alpha val="70000"/>
                  </a:schemeClr>
                </a:solidFill>
              </a:rPr>
              <a:pPr>
                <a:spcAft>
                  <a:spcPts val="600"/>
                </a:spcAft>
              </a:pPr>
              <a:t>21</a:t>
            </a:fld>
            <a:endParaRPr lang="en-US">
              <a:solidFill>
                <a:schemeClr val="tx1">
                  <a:alpha val="70000"/>
                </a:schemeClr>
              </a:solidFill>
            </a:endParaRPr>
          </a:p>
        </p:txBody>
      </p:sp>
    </p:spTree>
    <p:extLst>
      <p:ext uri="{BB962C8B-B14F-4D97-AF65-F5344CB8AC3E}">
        <p14:creationId xmlns:p14="http://schemas.microsoft.com/office/powerpoint/2010/main" val="1688078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p:txBody>
          <a:bodyPr/>
          <a:lstStyle/>
          <a:p>
            <a:fld id="{07CE569E-9B7C-4CB9-AB80-C0841F922CFF}" type="slidenum">
              <a:rPr lang="en-US" smtClean="0"/>
              <a:t>22</a:t>
            </a:fld>
            <a:endParaRPr lang="pt-BR"/>
          </a:p>
        </p:txBody>
      </p:sp>
      <p:sp>
        <p:nvSpPr>
          <p:cNvPr id="9" name="Título 1">
            <a:extLst>
              <a:ext uri="{FF2B5EF4-FFF2-40B4-BE49-F238E27FC236}">
                <a16:creationId xmlns:a16="http://schemas.microsoft.com/office/drawing/2014/main" id="{FB830790-F4A2-006D-6F4D-216CDBAF65AB}"/>
              </a:ext>
            </a:extLst>
          </p:cNvPr>
          <p:cNvSpPr>
            <a:spLocks noGrp="1"/>
          </p:cNvSpPr>
          <p:nvPr>
            <p:ph type="title"/>
          </p:nvPr>
        </p:nvSpPr>
        <p:spPr>
          <a:xfrm>
            <a:off x="865482" y="94074"/>
            <a:ext cx="10668000" cy="1524000"/>
          </a:xfrm>
        </p:spPr>
        <p:txBody>
          <a:bodyPr/>
          <a:lstStyle/>
          <a:p>
            <a:r>
              <a:rPr lang="pt-BR" dirty="0"/>
              <a:t>Análise das exportações (suco)</a:t>
            </a:r>
          </a:p>
        </p:txBody>
      </p:sp>
      <p:sp>
        <p:nvSpPr>
          <p:cNvPr id="11" name="CaixaDeTexto 10">
            <a:extLst>
              <a:ext uri="{FF2B5EF4-FFF2-40B4-BE49-F238E27FC236}">
                <a16:creationId xmlns:a16="http://schemas.microsoft.com/office/drawing/2014/main" id="{A338C5BD-94A4-8C91-2269-DC9B1C045365}"/>
              </a:ext>
            </a:extLst>
          </p:cNvPr>
          <p:cNvSpPr txBox="1"/>
          <p:nvPr/>
        </p:nvSpPr>
        <p:spPr>
          <a:xfrm>
            <a:off x="7763548" y="1514592"/>
            <a:ext cx="4390820" cy="4616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latin typeface="Segoe UI"/>
                <a:cs typeface="Segoe UI"/>
              </a:rPr>
              <a:t>TOP 15 maiores compradores de suco (US$)</a:t>
            </a:r>
            <a:endParaRPr lang="pt-BR" dirty="0"/>
          </a:p>
          <a:p>
            <a:endParaRPr lang="pt-BR" b="1" dirty="0"/>
          </a:p>
          <a:p>
            <a:r>
              <a:rPr lang="pt-BR" sz="1600" dirty="0">
                <a:solidFill>
                  <a:srgbClr val="FFFFFF">
                    <a:alpha val="70000"/>
                  </a:srgbClr>
                </a:solidFill>
              </a:rPr>
              <a:t>No gráfico ao lado podemos observar que o maior exportador de suco nos últimos 15 anos foi Japão. </a:t>
            </a:r>
            <a:endParaRPr lang="en-US" sz="1600" dirty="0">
              <a:solidFill>
                <a:srgbClr val="FFFFFF">
                  <a:alpha val="70000"/>
                </a:srgbClr>
              </a:solidFill>
            </a:endParaRPr>
          </a:p>
          <a:p>
            <a:endParaRPr lang="pt-BR" sz="1600" dirty="0">
              <a:solidFill>
                <a:srgbClr val="FFFFFF">
                  <a:alpha val="70000"/>
                </a:srgbClr>
              </a:solidFill>
            </a:endParaRPr>
          </a:p>
          <a:p>
            <a:r>
              <a:rPr lang="pt-BR" sz="1600" dirty="0">
                <a:solidFill>
                  <a:srgbClr val="FFFFFF">
                    <a:alpha val="70000"/>
                  </a:srgbClr>
                </a:solidFill>
              </a:rPr>
              <a:t>A análise ao lado considera o valor monetário (em US$) das exportações de suco.</a:t>
            </a:r>
          </a:p>
          <a:p>
            <a:endParaRPr lang="pt-BR" sz="1600" dirty="0">
              <a:solidFill>
                <a:srgbClr val="FFFFFF">
                  <a:alpha val="70000"/>
                </a:srgbClr>
              </a:solidFill>
            </a:endParaRPr>
          </a:p>
          <a:p>
            <a:r>
              <a:rPr lang="pt-BR" sz="1600" dirty="0">
                <a:solidFill>
                  <a:srgbClr val="FFFFFF">
                    <a:alpha val="70000"/>
                  </a:srgbClr>
                </a:solidFill>
              </a:rPr>
              <a:t>O </a:t>
            </a:r>
            <a:r>
              <a:rPr lang="pt-BR" sz="1600" b="1" dirty="0">
                <a:solidFill>
                  <a:srgbClr val="FFFFFF">
                    <a:alpha val="70000"/>
                  </a:srgbClr>
                </a:solidFill>
              </a:rPr>
              <a:t>Japão </a:t>
            </a:r>
            <a:r>
              <a:rPr lang="pt-BR" sz="1600" dirty="0">
                <a:solidFill>
                  <a:srgbClr val="FFFFFF">
                    <a:alpha val="70000"/>
                  </a:srgbClr>
                </a:solidFill>
              </a:rPr>
              <a:t>é de forma isolada, </a:t>
            </a:r>
            <a:r>
              <a:rPr lang="pt-BR" sz="1600" b="1" dirty="0">
                <a:solidFill>
                  <a:srgbClr val="FFFFFF">
                    <a:alpha val="70000"/>
                  </a:srgbClr>
                </a:solidFill>
              </a:rPr>
              <a:t>o maior exportador nos últimos 15 anos</a:t>
            </a:r>
            <a:r>
              <a:rPr lang="pt-BR" sz="1600" dirty="0">
                <a:solidFill>
                  <a:srgbClr val="FFFFFF">
                    <a:alpha val="70000"/>
                  </a:srgbClr>
                </a:solidFill>
              </a:rPr>
              <a:t>.  Inclusive estando bem acima da mediana.</a:t>
            </a:r>
          </a:p>
          <a:p>
            <a:endParaRPr lang="pt-BR" sz="1600" dirty="0">
              <a:solidFill>
                <a:srgbClr val="FFFFFF">
                  <a:alpha val="70000"/>
                </a:srgbClr>
              </a:solidFill>
            </a:endParaRPr>
          </a:p>
          <a:p>
            <a:r>
              <a:rPr lang="pt-BR" sz="1600" dirty="0">
                <a:solidFill>
                  <a:srgbClr val="FFFFFF">
                    <a:alpha val="70000"/>
                  </a:srgbClr>
                </a:solidFill>
              </a:rPr>
              <a:t>Também podemos observar o </a:t>
            </a:r>
            <a:r>
              <a:rPr lang="pt-BR" sz="1600" b="1" dirty="0">
                <a:solidFill>
                  <a:srgbClr val="FFFFFF">
                    <a:alpha val="70000"/>
                  </a:srgbClr>
                </a:solidFill>
              </a:rPr>
              <a:t>Paraguai </a:t>
            </a:r>
            <a:r>
              <a:rPr lang="pt-BR" sz="1600" dirty="0">
                <a:solidFill>
                  <a:srgbClr val="FFFFFF">
                    <a:alpha val="70000"/>
                  </a:srgbClr>
                </a:solidFill>
              </a:rPr>
              <a:t>figurando entre o TOP 15. Lembrando que ele é o </a:t>
            </a:r>
            <a:r>
              <a:rPr lang="pt-BR" sz="1600" b="1" dirty="0">
                <a:solidFill>
                  <a:srgbClr val="FFFFFF">
                    <a:alpha val="70000"/>
                  </a:srgbClr>
                </a:solidFill>
              </a:rPr>
              <a:t>maior exportador de vinho</a:t>
            </a:r>
            <a:r>
              <a:rPr lang="pt-BR" sz="1600" dirty="0">
                <a:solidFill>
                  <a:srgbClr val="FFFFFF">
                    <a:alpha val="70000"/>
                  </a:srgbClr>
                </a:solidFill>
              </a:rPr>
              <a:t>.</a:t>
            </a:r>
          </a:p>
        </p:txBody>
      </p:sp>
      <p:pic>
        <p:nvPicPr>
          <p:cNvPr id="2" name="Espaço Reservado para Conteúdo 1" descr="Gráfico&#10;&#10;Descrição gerada automaticamente">
            <a:extLst>
              <a:ext uri="{FF2B5EF4-FFF2-40B4-BE49-F238E27FC236}">
                <a16:creationId xmlns:a16="http://schemas.microsoft.com/office/drawing/2014/main" id="{EACD097B-1CFC-440B-4244-F9986C95FBDE}"/>
              </a:ext>
            </a:extLst>
          </p:cNvPr>
          <p:cNvPicPr>
            <a:picLocks noGrp="1" noChangeAspect="1"/>
          </p:cNvPicPr>
          <p:nvPr>
            <p:ph idx="1"/>
          </p:nvPr>
        </p:nvPicPr>
        <p:blipFill>
          <a:blip r:embed="rId2"/>
          <a:stretch>
            <a:fillRect/>
          </a:stretch>
        </p:blipFill>
        <p:spPr>
          <a:xfrm>
            <a:off x="122297" y="1584631"/>
            <a:ext cx="7535333" cy="4995042"/>
          </a:xfrm>
        </p:spPr>
      </p:pic>
    </p:spTree>
    <p:extLst>
      <p:ext uri="{BB962C8B-B14F-4D97-AF65-F5344CB8AC3E}">
        <p14:creationId xmlns:p14="http://schemas.microsoft.com/office/powerpoint/2010/main" val="198947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p:txBody>
          <a:bodyPr/>
          <a:lstStyle/>
          <a:p>
            <a:fld id="{07CE569E-9B7C-4CB9-AB80-C0841F922CFF}" type="slidenum">
              <a:rPr lang="en-US" smtClean="0"/>
              <a:t>23</a:t>
            </a:fld>
            <a:endParaRPr lang="pt-BR"/>
          </a:p>
        </p:txBody>
      </p:sp>
      <p:sp>
        <p:nvSpPr>
          <p:cNvPr id="9" name="Título 1">
            <a:extLst>
              <a:ext uri="{FF2B5EF4-FFF2-40B4-BE49-F238E27FC236}">
                <a16:creationId xmlns:a16="http://schemas.microsoft.com/office/drawing/2014/main" id="{BFD6C48B-D19E-1222-F43A-B6D8D8557394}"/>
              </a:ext>
            </a:extLst>
          </p:cNvPr>
          <p:cNvSpPr>
            <a:spLocks noGrp="1"/>
          </p:cNvSpPr>
          <p:nvPr>
            <p:ph type="title"/>
          </p:nvPr>
        </p:nvSpPr>
        <p:spPr>
          <a:xfrm>
            <a:off x="865482" y="94074"/>
            <a:ext cx="10668000" cy="1524000"/>
          </a:xfrm>
        </p:spPr>
        <p:txBody>
          <a:bodyPr/>
          <a:lstStyle/>
          <a:p>
            <a:r>
              <a:rPr lang="pt-BR" dirty="0"/>
              <a:t>Análise das exportações (suco)</a:t>
            </a:r>
          </a:p>
        </p:txBody>
      </p:sp>
      <p:sp>
        <p:nvSpPr>
          <p:cNvPr id="11" name="CaixaDeTexto 10">
            <a:extLst>
              <a:ext uri="{FF2B5EF4-FFF2-40B4-BE49-F238E27FC236}">
                <a16:creationId xmlns:a16="http://schemas.microsoft.com/office/drawing/2014/main" id="{35474C0D-EBAE-E7E8-79E9-3CAC8F4EAA1E}"/>
              </a:ext>
            </a:extLst>
          </p:cNvPr>
          <p:cNvSpPr txBox="1"/>
          <p:nvPr/>
        </p:nvSpPr>
        <p:spPr>
          <a:xfrm>
            <a:off x="7961102" y="1514592"/>
            <a:ext cx="4108600" cy="4616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latin typeface="Segoe UI"/>
                <a:cs typeface="Segoe UI"/>
              </a:rPr>
              <a:t>TOP 15 maiores compradores de suco (litros)</a:t>
            </a:r>
            <a:endParaRPr lang="pt-BR" dirty="0">
              <a:latin typeface="Segoe UI"/>
              <a:cs typeface="Segoe UI"/>
            </a:endParaRPr>
          </a:p>
          <a:p>
            <a:endParaRPr lang="pt-BR" b="1" dirty="0"/>
          </a:p>
          <a:p>
            <a:r>
              <a:rPr lang="pt-BR" sz="1600" dirty="0">
                <a:solidFill>
                  <a:srgbClr val="FFFFFF">
                    <a:alpha val="70000"/>
                  </a:srgbClr>
                </a:solidFill>
              </a:rPr>
              <a:t>O gráfico ao lado representa a mesma análise do gráfico anterior, entretanto, agora considerando a quantidade exportada em litros.</a:t>
            </a:r>
            <a:endParaRPr lang="en-US" sz="1600">
              <a:solidFill>
                <a:srgbClr val="FFFFFF">
                  <a:alpha val="70000"/>
                </a:srgbClr>
              </a:solidFill>
            </a:endParaRPr>
          </a:p>
          <a:p>
            <a:endParaRPr lang="pt-BR" sz="1600" dirty="0">
              <a:solidFill>
                <a:srgbClr val="FFFFFF">
                  <a:alpha val="70000"/>
                </a:srgbClr>
              </a:solidFill>
            </a:endParaRPr>
          </a:p>
          <a:p>
            <a:r>
              <a:rPr lang="pt-BR" sz="1600" dirty="0">
                <a:solidFill>
                  <a:srgbClr val="FFFFFF">
                    <a:alpha val="70000"/>
                  </a:srgbClr>
                </a:solidFill>
              </a:rPr>
              <a:t>Conforme o gráfico anterior, o </a:t>
            </a:r>
            <a:r>
              <a:rPr lang="pt-BR" sz="1600" b="1" dirty="0">
                <a:solidFill>
                  <a:srgbClr val="FFFFFF">
                    <a:alpha val="70000"/>
                  </a:srgbClr>
                </a:solidFill>
              </a:rPr>
              <a:t>Japão </a:t>
            </a:r>
            <a:r>
              <a:rPr lang="pt-BR" sz="1600" dirty="0">
                <a:solidFill>
                  <a:srgbClr val="FFFFFF">
                    <a:alpha val="70000"/>
                  </a:srgbClr>
                </a:solidFill>
              </a:rPr>
              <a:t>é o maior exportador de suco de forma isolada.</a:t>
            </a:r>
          </a:p>
          <a:p>
            <a:endParaRPr lang="pt-BR" sz="1600" dirty="0">
              <a:solidFill>
                <a:srgbClr val="FFFFFF">
                  <a:alpha val="70000"/>
                </a:srgbClr>
              </a:solidFill>
            </a:endParaRPr>
          </a:p>
          <a:p>
            <a:r>
              <a:rPr lang="pt-BR" sz="1600" dirty="0">
                <a:solidFill>
                  <a:srgbClr val="FFFFFF">
                    <a:alpha val="70000"/>
                  </a:srgbClr>
                </a:solidFill>
              </a:rPr>
              <a:t>O </a:t>
            </a:r>
            <a:r>
              <a:rPr lang="pt-BR" sz="1600" b="1" dirty="0">
                <a:solidFill>
                  <a:srgbClr val="FFFFFF">
                    <a:alpha val="70000"/>
                  </a:srgbClr>
                </a:solidFill>
              </a:rPr>
              <a:t>Paraguai </a:t>
            </a:r>
            <a:r>
              <a:rPr lang="pt-BR" sz="1600" dirty="0">
                <a:solidFill>
                  <a:srgbClr val="FFFFFF">
                    <a:alpha val="70000"/>
                  </a:srgbClr>
                </a:solidFill>
              </a:rPr>
              <a:t>também aparece nesta análise, agora dentro do TOP 5.</a:t>
            </a:r>
          </a:p>
          <a:p>
            <a:endParaRPr lang="pt-BR" sz="1600" dirty="0">
              <a:solidFill>
                <a:srgbClr val="FFFFFF">
                  <a:alpha val="70000"/>
                </a:srgbClr>
              </a:solidFill>
            </a:endParaRPr>
          </a:p>
          <a:p>
            <a:r>
              <a:rPr lang="pt-BR" sz="1600" b="1" dirty="0">
                <a:solidFill>
                  <a:srgbClr val="FFFFFF">
                    <a:alpha val="70000"/>
                  </a:srgbClr>
                </a:solidFill>
              </a:rPr>
              <a:t>Sugestão</a:t>
            </a:r>
            <a:r>
              <a:rPr lang="pt-BR" sz="1600" dirty="0">
                <a:solidFill>
                  <a:srgbClr val="FFFFFF">
                    <a:alpha val="70000"/>
                  </a:srgbClr>
                </a:solidFill>
              </a:rPr>
              <a:t>: considerar técnicas de venda cruzada (</a:t>
            </a:r>
            <a:r>
              <a:rPr lang="pt-BR" sz="1600" dirty="0" err="1">
                <a:solidFill>
                  <a:srgbClr val="FFFFFF">
                    <a:alpha val="70000"/>
                  </a:srgbClr>
                </a:solidFill>
              </a:rPr>
              <a:t>cross-sell</a:t>
            </a:r>
            <a:r>
              <a:rPr lang="pt-BR" sz="1600" dirty="0">
                <a:solidFill>
                  <a:srgbClr val="FFFFFF">
                    <a:alpha val="70000"/>
                  </a:srgbClr>
                </a:solidFill>
              </a:rPr>
              <a:t>) para vender vinho e suco para o </a:t>
            </a:r>
            <a:r>
              <a:rPr lang="pt-BR" sz="1600" b="1" dirty="0">
                <a:solidFill>
                  <a:srgbClr val="FFFFFF">
                    <a:alpha val="70000"/>
                  </a:srgbClr>
                </a:solidFill>
              </a:rPr>
              <a:t>Paraguai</a:t>
            </a:r>
            <a:r>
              <a:rPr lang="pt-BR" sz="1600" dirty="0">
                <a:solidFill>
                  <a:srgbClr val="FFFFFF">
                    <a:alpha val="70000"/>
                  </a:srgbClr>
                </a:solidFill>
              </a:rPr>
              <a:t>.</a:t>
            </a:r>
          </a:p>
        </p:txBody>
      </p:sp>
      <p:pic>
        <p:nvPicPr>
          <p:cNvPr id="2" name="Espaço Reservado para Conteúdo 1" descr="Gráfico, Gráfico de cascata&#10;&#10;Descrição gerada automaticamente">
            <a:extLst>
              <a:ext uri="{FF2B5EF4-FFF2-40B4-BE49-F238E27FC236}">
                <a16:creationId xmlns:a16="http://schemas.microsoft.com/office/drawing/2014/main" id="{8E118F6C-DE73-DA8F-D719-F2FA9500B106}"/>
              </a:ext>
            </a:extLst>
          </p:cNvPr>
          <p:cNvPicPr>
            <a:picLocks noGrp="1" noChangeAspect="1"/>
          </p:cNvPicPr>
          <p:nvPr>
            <p:ph idx="1"/>
          </p:nvPr>
        </p:nvPicPr>
        <p:blipFill>
          <a:blip r:embed="rId2"/>
          <a:stretch>
            <a:fillRect/>
          </a:stretch>
        </p:blipFill>
        <p:spPr>
          <a:xfrm>
            <a:off x="178741" y="1568376"/>
            <a:ext cx="7648222" cy="5112220"/>
          </a:xfrm>
        </p:spPr>
      </p:pic>
    </p:spTree>
    <p:extLst>
      <p:ext uri="{BB962C8B-B14F-4D97-AF65-F5344CB8AC3E}">
        <p14:creationId xmlns:p14="http://schemas.microsoft.com/office/powerpoint/2010/main" val="3172429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p:txBody>
          <a:bodyPr/>
          <a:lstStyle/>
          <a:p>
            <a:fld id="{07CE569E-9B7C-4CB9-AB80-C0841F922CFF}" type="slidenum">
              <a:rPr lang="en-US" smtClean="0"/>
              <a:t>24</a:t>
            </a:fld>
            <a:endParaRPr lang="pt-BR"/>
          </a:p>
        </p:txBody>
      </p:sp>
      <p:pic>
        <p:nvPicPr>
          <p:cNvPr id="8" name="Espaço Reservado para Conteúdo 7" descr="Gráfico, Gráfico de linhas&#10;&#10;Descrição gerada automaticamente">
            <a:extLst>
              <a:ext uri="{FF2B5EF4-FFF2-40B4-BE49-F238E27FC236}">
                <a16:creationId xmlns:a16="http://schemas.microsoft.com/office/drawing/2014/main" id="{4C2E7824-F8E0-18C0-CBEE-7F1B5499251D}"/>
              </a:ext>
            </a:extLst>
          </p:cNvPr>
          <p:cNvPicPr>
            <a:picLocks noGrp="1" noChangeAspect="1"/>
          </p:cNvPicPr>
          <p:nvPr>
            <p:ph idx="1"/>
          </p:nvPr>
        </p:nvPicPr>
        <p:blipFill>
          <a:blip r:embed="rId2"/>
          <a:stretch>
            <a:fillRect/>
          </a:stretch>
        </p:blipFill>
        <p:spPr>
          <a:xfrm>
            <a:off x="112889" y="1515112"/>
            <a:ext cx="7761110" cy="4522599"/>
          </a:xfrm>
        </p:spPr>
      </p:pic>
      <p:sp>
        <p:nvSpPr>
          <p:cNvPr id="9" name="Título 1">
            <a:extLst>
              <a:ext uri="{FF2B5EF4-FFF2-40B4-BE49-F238E27FC236}">
                <a16:creationId xmlns:a16="http://schemas.microsoft.com/office/drawing/2014/main" id="{A4A315AD-3B42-C589-1C5B-98E97C748AB7}"/>
              </a:ext>
            </a:extLst>
          </p:cNvPr>
          <p:cNvSpPr>
            <a:spLocks noGrp="1"/>
          </p:cNvSpPr>
          <p:nvPr>
            <p:ph type="title"/>
          </p:nvPr>
        </p:nvSpPr>
        <p:spPr>
          <a:xfrm>
            <a:off x="865482" y="94074"/>
            <a:ext cx="10668000" cy="1524000"/>
          </a:xfrm>
        </p:spPr>
        <p:txBody>
          <a:bodyPr/>
          <a:lstStyle/>
          <a:p>
            <a:r>
              <a:rPr lang="pt-BR" dirty="0"/>
              <a:t>Análise das exportações (suco)</a:t>
            </a:r>
          </a:p>
        </p:txBody>
      </p:sp>
      <p:sp>
        <p:nvSpPr>
          <p:cNvPr id="11" name="CaixaDeTexto 10">
            <a:extLst>
              <a:ext uri="{FF2B5EF4-FFF2-40B4-BE49-F238E27FC236}">
                <a16:creationId xmlns:a16="http://schemas.microsoft.com/office/drawing/2014/main" id="{E3D7FAB2-8173-72A9-FC79-25C080232AD5}"/>
              </a:ext>
            </a:extLst>
          </p:cNvPr>
          <p:cNvSpPr txBox="1"/>
          <p:nvPr/>
        </p:nvSpPr>
        <p:spPr>
          <a:xfrm>
            <a:off x="7961102" y="1514592"/>
            <a:ext cx="414623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latin typeface="Segoe UI"/>
                <a:cs typeface="Segoe UI"/>
              </a:rPr>
              <a:t>TOP 5 maiores compradores de suco (litros) últimos 15 anos</a:t>
            </a:r>
            <a:endParaRPr lang="pt-BR" dirty="0">
              <a:latin typeface="Segoe UI"/>
              <a:cs typeface="Segoe UI"/>
            </a:endParaRPr>
          </a:p>
          <a:p>
            <a:endParaRPr lang="pt-BR" b="1" dirty="0"/>
          </a:p>
          <a:p>
            <a:r>
              <a:rPr lang="pt-BR" sz="1600" dirty="0">
                <a:solidFill>
                  <a:srgbClr val="FFFFFF">
                    <a:alpha val="70000"/>
                  </a:srgbClr>
                </a:solidFill>
              </a:rPr>
              <a:t>O gráfico ao lado mostra a evolução da exportação (em litros) de suco de nossos maiores clientes.</a:t>
            </a:r>
            <a:endParaRPr lang="en-US" sz="1600" dirty="0">
              <a:solidFill>
                <a:srgbClr val="FFFFFF">
                  <a:alpha val="70000"/>
                </a:srgbClr>
              </a:solidFill>
            </a:endParaRPr>
          </a:p>
          <a:p>
            <a:endParaRPr lang="pt-BR" sz="1600" dirty="0">
              <a:solidFill>
                <a:srgbClr val="FFFFFF">
                  <a:alpha val="70000"/>
                </a:srgbClr>
              </a:solidFill>
            </a:endParaRPr>
          </a:p>
          <a:p>
            <a:r>
              <a:rPr lang="pt-BR" sz="1600" dirty="0">
                <a:solidFill>
                  <a:srgbClr val="FFFFFF">
                    <a:alpha val="70000"/>
                  </a:srgbClr>
                </a:solidFill>
              </a:rPr>
              <a:t>Podemos observar uma </a:t>
            </a:r>
            <a:r>
              <a:rPr lang="pt-BR" sz="1600" b="1" dirty="0">
                <a:solidFill>
                  <a:srgbClr val="FFFFFF">
                    <a:alpha val="70000"/>
                  </a:srgbClr>
                </a:solidFill>
              </a:rPr>
              <a:t>tendência de baixa</a:t>
            </a:r>
            <a:r>
              <a:rPr lang="pt-BR" sz="1600" dirty="0">
                <a:solidFill>
                  <a:srgbClr val="FFFFFF">
                    <a:alpha val="70000"/>
                  </a:srgbClr>
                </a:solidFill>
              </a:rPr>
              <a:t> para as exportações ao Japão desde 2015, atingindo o seu menor valor em 2020, ano de início da pandemia global de COVID-19.</a:t>
            </a:r>
          </a:p>
          <a:p>
            <a:endParaRPr lang="pt-BR" sz="1600" dirty="0">
              <a:solidFill>
                <a:srgbClr val="FFFFFF">
                  <a:alpha val="70000"/>
                </a:srgbClr>
              </a:solidFill>
            </a:endParaRPr>
          </a:p>
          <a:p>
            <a:r>
              <a:rPr lang="pt-BR" sz="1600" dirty="0">
                <a:solidFill>
                  <a:srgbClr val="FFFFFF">
                    <a:alpha val="70000"/>
                  </a:srgbClr>
                </a:solidFill>
              </a:rPr>
              <a:t>A partir de 2021, observamos que as exportações entraram numa </a:t>
            </a:r>
            <a:r>
              <a:rPr lang="pt-BR" sz="1600" b="1" dirty="0">
                <a:solidFill>
                  <a:srgbClr val="FFFFFF">
                    <a:alpha val="70000"/>
                  </a:srgbClr>
                </a:solidFill>
              </a:rPr>
              <a:t>tendência de alta</a:t>
            </a:r>
            <a:r>
              <a:rPr lang="pt-BR" sz="1600" dirty="0">
                <a:solidFill>
                  <a:srgbClr val="FFFFFF">
                    <a:alpha val="70000"/>
                  </a:srgbClr>
                </a:solidFill>
              </a:rPr>
              <a:t>, ultrapassando níveis de </a:t>
            </a:r>
            <a:r>
              <a:rPr lang="pt-BR" sz="1600" dirty="0" err="1">
                <a:solidFill>
                  <a:srgbClr val="FFFFFF">
                    <a:alpha val="70000"/>
                  </a:srgbClr>
                </a:solidFill>
              </a:rPr>
              <a:t>pré</a:t>
            </a:r>
            <a:r>
              <a:rPr lang="pt-BR" sz="1600" dirty="0">
                <a:solidFill>
                  <a:srgbClr val="FFFFFF">
                    <a:alpha val="70000"/>
                  </a:srgbClr>
                </a:solidFill>
              </a:rPr>
              <a:t>-pandemia.</a:t>
            </a:r>
          </a:p>
          <a:p>
            <a:endParaRPr lang="pt-BR" sz="1600" dirty="0">
              <a:solidFill>
                <a:srgbClr val="FFFFFF">
                  <a:alpha val="70000"/>
                </a:srgbClr>
              </a:solidFill>
            </a:endParaRPr>
          </a:p>
          <a:p>
            <a:endParaRPr lang="pt-BR" sz="1600" dirty="0">
              <a:solidFill>
                <a:srgbClr val="FFFFFF">
                  <a:alpha val="70000"/>
                </a:srgbClr>
              </a:solidFill>
            </a:endParaRPr>
          </a:p>
          <a:p>
            <a:endParaRPr lang="pt-BR" sz="1600" dirty="0">
              <a:solidFill>
                <a:srgbClr val="FFFFFF">
                  <a:alpha val="70000"/>
                </a:srgbClr>
              </a:solidFill>
            </a:endParaRPr>
          </a:p>
          <a:p>
            <a:endParaRPr lang="pt-BR" sz="1600" dirty="0">
              <a:solidFill>
                <a:srgbClr val="FFFFFF">
                  <a:alpha val="70000"/>
                </a:srgbClr>
              </a:solidFill>
            </a:endParaRPr>
          </a:p>
        </p:txBody>
      </p:sp>
    </p:spTree>
    <p:extLst>
      <p:ext uri="{BB962C8B-B14F-4D97-AF65-F5344CB8AC3E}">
        <p14:creationId xmlns:p14="http://schemas.microsoft.com/office/powerpoint/2010/main" val="2397095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ubulações e tanques de uma fábrica industrial">
            <a:extLst>
              <a:ext uri="{FF2B5EF4-FFF2-40B4-BE49-F238E27FC236}">
                <a16:creationId xmlns:a16="http://schemas.microsoft.com/office/drawing/2014/main" id="{12D5C609-D2F9-266E-60C5-97639322C24A}"/>
              </a:ext>
            </a:extLst>
          </p:cNvPr>
          <p:cNvPicPr>
            <a:picLocks noChangeAspect="1"/>
          </p:cNvPicPr>
          <p:nvPr/>
        </p:nvPicPr>
        <p:blipFill rotWithShape="1">
          <a:blip r:embed="rId2"/>
          <a:srcRect l="9106" r="21527" b="-5"/>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4" name="Freeform: Shape 13">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ítulo 1">
            <a:extLst>
              <a:ext uri="{FF2B5EF4-FFF2-40B4-BE49-F238E27FC236}">
                <a16:creationId xmlns:a16="http://schemas.microsoft.com/office/drawing/2014/main" id="{0DAD6D47-0232-B2A1-0258-BAC95815F30D}"/>
              </a:ext>
            </a:extLst>
          </p:cNvPr>
          <p:cNvSpPr>
            <a:spLocks noGrp="1"/>
          </p:cNvSpPr>
          <p:nvPr>
            <p:ph type="title"/>
          </p:nvPr>
        </p:nvSpPr>
        <p:spPr>
          <a:xfrm>
            <a:off x="6001926" y="2812815"/>
            <a:ext cx="5334000" cy="1524000"/>
          </a:xfrm>
        </p:spPr>
        <p:txBody>
          <a:bodyPr vert="horz" lIns="91440" tIns="45720" rIns="91440" bIns="45720" rtlCol="0" anchor="ctr">
            <a:normAutofit/>
          </a:bodyPr>
          <a:lstStyle/>
          <a:p>
            <a:r>
              <a:rPr lang="en-US" sz="3200"/>
              <a:t>Análise das exportações (espumante)</a:t>
            </a:r>
          </a:p>
        </p:txBody>
      </p:sp>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a:xfrm>
            <a:off x="9906000" y="6356350"/>
            <a:ext cx="1524000" cy="365125"/>
          </a:xfrm>
        </p:spPr>
        <p:txBody>
          <a:bodyPr vert="horz" lIns="91440" tIns="45720" rIns="91440" bIns="45720" rtlCol="0" anchor="ctr">
            <a:normAutofit/>
          </a:bodyPr>
          <a:lstStyle/>
          <a:p>
            <a:pPr>
              <a:spcAft>
                <a:spcPts val="600"/>
              </a:spcAft>
            </a:pPr>
            <a:fld id="{07CE569E-9B7C-4CB9-AB80-C0841F922CFF}" type="slidenum">
              <a:rPr lang="en-US">
                <a:solidFill>
                  <a:schemeClr val="tx1">
                    <a:alpha val="70000"/>
                  </a:schemeClr>
                </a:solidFill>
              </a:rPr>
              <a:pPr>
                <a:spcAft>
                  <a:spcPts val="600"/>
                </a:spcAft>
              </a:pPr>
              <a:t>25</a:t>
            </a:fld>
            <a:endParaRPr lang="en-US">
              <a:solidFill>
                <a:schemeClr val="tx1">
                  <a:alpha val="70000"/>
                </a:schemeClr>
              </a:solidFill>
            </a:endParaRPr>
          </a:p>
        </p:txBody>
      </p:sp>
    </p:spTree>
    <p:extLst>
      <p:ext uri="{BB962C8B-B14F-4D97-AF65-F5344CB8AC3E}">
        <p14:creationId xmlns:p14="http://schemas.microsoft.com/office/powerpoint/2010/main" val="2219656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p:txBody>
          <a:bodyPr/>
          <a:lstStyle/>
          <a:p>
            <a:fld id="{07CE569E-9B7C-4CB9-AB80-C0841F922CFF}" type="slidenum">
              <a:rPr lang="en-US" smtClean="0"/>
              <a:t>26</a:t>
            </a:fld>
            <a:endParaRPr lang="pt-BR"/>
          </a:p>
        </p:txBody>
      </p:sp>
      <p:pic>
        <p:nvPicPr>
          <p:cNvPr id="8" name="Espaço Reservado para Conteúdo 7" descr="Gráfico, Gráfico de barras&#10;&#10;Descrição gerada automaticamente">
            <a:extLst>
              <a:ext uri="{FF2B5EF4-FFF2-40B4-BE49-F238E27FC236}">
                <a16:creationId xmlns:a16="http://schemas.microsoft.com/office/drawing/2014/main" id="{3899C61D-C396-43B1-3D60-0B38A6A7AED8}"/>
              </a:ext>
            </a:extLst>
          </p:cNvPr>
          <p:cNvPicPr>
            <a:picLocks noGrp="1" noChangeAspect="1"/>
          </p:cNvPicPr>
          <p:nvPr>
            <p:ph idx="1"/>
          </p:nvPr>
        </p:nvPicPr>
        <p:blipFill>
          <a:blip r:embed="rId2"/>
          <a:stretch>
            <a:fillRect/>
          </a:stretch>
        </p:blipFill>
        <p:spPr>
          <a:xfrm>
            <a:off x="131703" y="1592628"/>
            <a:ext cx="7723481" cy="5016680"/>
          </a:xfrm>
        </p:spPr>
      </p:pic>
      <p:sp>
        <p:nvSpPr>
          <p:cNvPr id="9" name="Título 1">
            <a:extLst>
              <a:ext uri="{FF2B5EF4-FFF2-40B4-BE49-F238E27FC236}">
                <a16:creationId xmlns:a16="http://schemas.microsoft.com/office/drawing/2014/main" id="{F8D23156-CBDD-32A7-BBBF-62199617BD0C}"/>
              </a:ext>
            </a:extLst>
          </p:cNvPr>
          <p:cNvSpPr>
            <a:spLocks noGrp="1"/>
          </p:cNvSpPr>
          <p:nvPr>
            <p:ph type="title"/>
          </p:nvPr>
        </p:nvSpPr>
        <p:spPr>
          <a:xfrm>
            <a:off x="865482" y="94074"/>
            <a:ext cx="10668000" cy="1524000"/>
          </a:xfrm>
        </p:spPr>
        <p:txBody>
          <a:bodyPr/>
          <a:lstStyle/>
          <a:p>
            <a:r>
              <a:rPr lang="pt-BR" dirty="0"/>
              <a:t>Análise das exportações (espumantes)</a:t>
            </a:r>
          </a:p>
        </p:txBody>
      </p:sp>
      <p:sp>
        <p:nvSpPr>
          <p:cNvPr id="3" name="CaixaDeTexto 2">
            <a:extLst>
              <a:ext uri="{FF2B5EF4-FFF2-40B4-BE49-F238E27FC236}">
                <a16:creationId xmlns:a16="http://schemas.microsoft.com/office/drawing/2014/main" id="{6D2A5A25-4614-EE7F-EEA9-AB6038C51DC2}"/>
              </a:ext>
            </a:extLst>
          </p:cNvPr>
          <p:cNvSpPr txBox="1"/>
          <p:nvPr/>
        </p:nvSpPr>
        <p:spPr>
          <a:xfrm>
            <a:off x="7961102" y="1514592"/>
            <a:ext cx="3816971" cy="4124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latin typeface="Segoe UI"/>
                <a:cs typeface="Segoe UI"/>
              </a:rPr>
              <a:t>TOP 15 maiores compradores de espumante (US$)</a:t>
            </a:r>
            <a:endParaRPr lang="pt-BR" dirty="0"/>
          </a:p>
          <a:p>
            <a:endParaRPr lang="pt-BR" b="1" dirty="0"/>
          </a:p>
          <a:p>
            <a:r>
              <a:rPr lang="pt-BR" sz="1600" dirty="0">
                <a:solidFill>
                  <a:srgbClr val="FFFFFF">
                    <a:alpha val="70000"/>
                  </a:srgbClr>
                </a:solidFill>
              </a:rPr>
              <a:t>No gráfico ao lado podemos observar que o maior exportador de espumante nos últimos 15 anos foi o </a:t>
            </a:r>
            <a:r>
              <a:rPr lang="pt-BR" sz="1600" b="1" dirty="0">
                <a:solidFill>
                  <a:srgbClr val="FFFFFF">
                    <a:alpha val="70000"/>
                  </a:srgbClr>
                </a:solidFill>
              </a:rPr>
              <a:t>Estados Unidos</a:t>
            </a:r>
            <a:r>
              <a:rPr lang="pt-BR" sz="1600" dirty="0">
                <a:solidFill>
                  <a:srgbClr val="FFFFFF">
                    <a:alpha val="70000"/>
                  </a:srgbClr>
                </a:solidFill>
              </a:rPr>
              <a:t>. </a:t>
            </a:r>
            <a:endParaRPr lang="en-US" sz="1600">
              <a:solidFill>
                <a:srgbClr val="FFFFFF">
                  <a:alpha val="70000"/>
                </a:srgbClr>
              </a:solidFill>
            </a:endParaRPr>
          </a:p>
          <a:p>
            <a:endParaRPr lang="pt-BR" sz="1600" dirty="0">
              <a:solidFill>
                <a:srgbClr val="FFFFFF">
                  <a:alpha val="70000"/>
                </a:srgbClr>
              </a:solidFill>
            </a:endParaRPr>
          </a:p>
          <a:p>
            <a:r>
              <a:rPr lang="pt-BR" sz="1600" dirty="0">
                <a:solidFill>
                  <a:srgbClr val="FFFFFF">
                    <a:alpha val="70000"/>
                  </a:srgbClr>
                </a:solidFill>
              </a:rPr>
              <a:t>A análise ao lado considera o valor monetário (em US$) das exportações.</a:t>
            </a:r>
          </a:p>
          <a:p>
            <a:endParaRPr lang="pt-BR" sz="1600" dirty="0">
              <a:solidFill>
                <a:srgbClr val="FFFFFF">
                  <a:alpha val="70000"/>
                </a:srgbClr>
              </a:solidFill>
            </a:endParaRPr>
          </a:p>
          <a:p>
            <a:r>
              <a:rPr lang="pt-BR" sz="1600" dirty="0">
                <a:solidFill>
                  <a:srgbClr val="FFFFFF">
                    <a:alpha val="70000"/>
                  </a:srgbClr>
                </a:solidFill>
              </a:rPr>
              <a:t>Também observamos o </a:t>
            </a:r>
            <a:r>
              <a:rPr lang="pt-BR" sz="1600" b="1" dirty="0">
                <a:solidFill>
                  <a:srgbClr val="FFFFFF">
                    <a:alpha val="70000"/>
                  </a:srgbClr>
                </a:solidFill>
              </a:rPr>
              <a:t>Paraguai </a:t>
            </a:r>
            <a:r>
              <a:rPr lang="pt-BR" sz="1600" dirty="0">
                <a:solidFill>
                  <a:srgbClr val="FFFFFF">
                    <a:alpha val="70000"/>
                  </a:srgbClr>
                </a:solidFill>
              </a:rPr>
              <a:t>figurando no top 3 em exportação (US$) de espumantes.</a:t>
            </a:r>
          </a:p>
        </p:txBody>
      </p:sp>
    </p:spTree>
    <p:extLst>
      <p:ext uri="{BB962C8B-B14F-4D97-AF65-F5344CB8AC3E}">
        <p14:creationId xmlns:p14="http://schemas.microsoft.com/office/powerpoint/2010/main" val="876441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p:txBody>
          <a:bodyPr/>
          <a:lstStyle/>
          <a:p>
            <a:fld id="{07CE569E-9B7C-4CB9-AB80-C0841F922CFF}" type="slidenum">
              <a:rPr lang="en-US" smtClean="0"/>
              <a:t>27</a:t>
            </a:fld>
            <a:endParaRPr lang="pt-BR"/>
          </a:p>
        </p:txBody>
      </p:sp>
      <p:pic>
        <p:nvPicPr>
          <p:cNvPr id="8" name="Espaço Reservado para Conteúdo 7" descr="Gráfico, Gráfico de barras, Gráfico de cascata&#10;&#10;Descrição gerada automaticamente">
            <a:extLst>
              <a:ext uri="{FF2B5EF4-FFF2-40B4-BE49-F238E27FC236}">
                <a16:creationId xmlns:a16="http://schemas.microsoft.com/office/drawing/2014/main" id="{FA337B40-3C6C-18D2-37A2-E61095E7D74B}"/>
              </a:ext>
            </a:extLst>
          </p:cNvPr>
          <p:cNvPicPr>
            <a:picLocks noGrp="1" noChangeAspect="1"/>
          </p:cNvPicPr>
          <p:nvPr>
            <p:ph idx="1"/>
          </p:nvPr>
        </p:nvPicPr>
        <p:blipFill>
          <a:blip r:embed="rId2"/>
          <a:stretch>
            <a:fillRect/>
          </a:stretch>
        </p:blipFill>
        <p:spPr>
          <a:xfrm>
            <a:off x="206963" y="1686702"/>
            <a:ext cx="7657628" cy="5016680"/>
          </a:xfrm>
        </p:spPr>
      </p:pic>
      <p:sp>
        <p:nvSpPr>
          <p:cNvPr id="9" name="Título 1">
            <a:extLst>
              <a:ext uri="{FF2B5EF4-FFF2-40B4-BE49-F238E27FC236}">
                <a16:creationId xmlns:a16="http://schemas.microsoft.com/office/drawing/2014/main" id="{76E89D4B-3FDB-035C-25BC-77D8A2AE2128}"/>
              </a:ext>
            </a:extLst>
          </p:cNvPr>
          <p:cNvSpPr>
            <a:spLocks noGrp="1"/>
          </p:cNvSpPr>
          <p:nvPr>
            <p:ph type="title"/>
          </p:nvPr>
        </p:nvSpPr>
        <p:spPr>
          <a:xfrm>
            <a:off x="865482" y="94074"/>
            <a:ext cx="10668000" cy="1524000"/>
          </a:xfrm>
        </p:spPr>
        <p:txBody>
          <a:bodyPr/>
          <a:lstStyle/>
          <a:p>
            <a:r>
              <a:rPr lang="pt-BR" dirty="0"/>
              <a:t>Análise das exportações (espumantes)</a:t>
            </a:r>
          </a:p>
        </p:txBody>
      </p:sp>
      <p:sp>
        <p:nvSpPr>
          <p:cNvPr id="11" name="CaixaDeTexto 10">
            <a:extLst>
              <a:ext uri="{FF2B5EF4-FFF2-40B4-BE49-F238E27FC236}">
                <a16:creationId xmlns:a16="http://schemas.microsoft.com/office/drawing/2014/main" id="{9EB41125-E40E-3CD6-449D-DB0CA6EBA439}"/>
              </a:ext>
            </a:extLst>
          </p:cNvPr>
          <p:cNvSpPr txBox="1"/>
          <p:nvPr/>
        </p:nvSpPr>
        <p:spPr>
          <a:xfrm>
            <a:off x="7961102" y="1514592"/>
            <a:ext cx="3816971"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latin typeface="Segoe UI"/>
                <a:cs typeface="Segoe UI"/>
              </a:rPr>
              <a:t>TOP 15 maiores compradores de espumante (litros)</a:t>
            </a:r>
            <a:endParaRPr lang="pt-BR" dirty="0"/>
          </a:p>
          <a:p>
            <a:endParaRPr lang="pt-BR" b="1" dirty="0"/>
          </a:p>
          <a:p>
            <a:r>
              <a:rPr lang="pt-BR" sz="1600" dirty="0">
                <a:solidFill>
                  <a:srgbClr val="FFFFFF">
                    <a:alpha val="70000"/>
                  </a:srgbClr>
                </a:solidFill>
              </a:rPr>
              <a:t>O gráfico ao lado representa a mesma análise do gráfico anterior, entretanto, agora considerando a quantidade exportada em litros.</a:t>
            </a:r>
            <a:endParaRPr lang="en-US" sz="1600" dirty="0">
              <a:solidFill>
                <a:srgbClr val="FFFFFF">
                  <a:alpha val="70000"/>
                </a:srgbClr>
              </a:solidFill>
            </a:endParaRPr>
          </a:p>
          <a:p>
            <a:endParaRPr lang="pt-BR" sz="1600" dirty="0">
              <a:solidFill>
                <a:srgbClr val="FFFFFF">
                  <a:alpha val="70000"/>
                </a:srgbClr>
              </a:solidFill>
            </a:endParaRPr>
          </a:p>
          <a:p>
            <a:r>
              <a:rPr lang="pt-BR" sz="1600" dirty="0">
                <a:solidFill>
                  <a:srgbClr val="FFFFFF">
                    <a:alpha val="70000"/>
                  </a:srgbClr>
                </a:solidFill>
              </a:rPr>
              <a:t>Da mesma forma que no gráfico anterior, o maior exportador é o </a:t>
            </a:r>
            <a:r>
              <a:rPr lang="pt-BR" sz="1600" b="1" dirty="0">
                <a:solidFill>
                  <a:srgbClr val="FFFFFF">
                    <a:alpha val="70000"/>
                  </a:srgbClr>
                </a:solidFill>
              </a:rPr>
              <a:t>Estados Unidos</a:t>
            </a:r>
            <a:r>
              <a:rPr lang="pt-BR" sz="1600" dirty="0">
                <a:solidFill>
                  <a:srgbClr val="FFFFFF">
                    <a:alpha val="70000"/>
                  </a:srgbClr>
                </a:solidFill>
              </a:rPr>
              <a:t>, mas desta vez seguido pelo </a:t>
            </a:r>
            <a:r>
              <a:rPr lang="pt-BR" sz="1600" b="1" dirty="0">
                <a:solidFill>
                  <a:srgbClr val="FFFFFF">
                    <a:alpha val="70000"/>
                  </a:srgbClr>
                </a:solidFill>
              </a:rPr>
              <a:t>Paraguai</a:t>
            </a:r>
            <a:r>
              <a:rPr lang="pt-BR" sz="1600" dirty="0">
                <a:solidFill>
                  <a:srgbClr val="FFFFFF">
                    <a:alpha val="70000"/>
                  </a:srgbClr>
                </a:solidFill>
              </a:rPr>
              <a:t>.</a:t>
            </a:r>
          </a:p>
          <a:p>
            <a:endParaRPr lang="pt-BR" sz="1600" dirty="0">
              <a:solidFill>
                <a:srgbClr val="FFFFFF">
                  <a:alpha val="70000"/>
                </a:srgbClr>
              </a:solidFill>
            </a:endParaRPr>
          </a:p>
        </p:txBody>
      </p:sp>
    </p:spTree>
    <p:extLst>
      <p:ext uri="{BB962C8B-B14F-4D97-AF65-F5344CB8AC3E}">
        <p14:creationId xmlns:p14="http://schemas.microsoft.com/office/powerpoint/2010/main" val="1461540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p:txBody>
          <a:bodyPr/>
          <a:lstStyle/>
          <a:p>
            <a:fld id="{07CE569E-9B7C-4CB9-AB80-C0841F922CFF}" type="slidenum">
              <a:rPr lang="en-US" smtClean="0"/>
              <a:t>28</a:t>
            </a:fld>
            <a:endParaRPr lang="pt-BR"/>
          </a:p>
        </p:txBody>
      </p:sp>
      <p:sp>
        <p:nvSpPr>
          <p:cNvPr id="9" name="Título 1">
            <a:extLst>
              <a:ext uri="{FF2B5EF4-FFF2-40B4-BE49-F238E27FC236}">
                <a16:creationId xmlns:a16="http://schemas.microsoft.com/office/drawing/2014/main" id="{6C9B4570-7C34-E60C-090A-9F7D7E087A3D}"/>
              </a:ext>
            </a:extLst>
          </p:cNvPr>
          <p:cNvSpPr>
            <a:spLocks noGrp="1"/>
          </p:cNvSpPr>
          <p:nvPr>
            <p:ph type="title"/>
          </p:nvPr>
        </p:nvSpPr>
        <p:spPr>
          <a:xfrm>
            <a:off x="865482" y="94074"/>
            <a:ext cx="10668000" cy="1524000"/>
          </a:xfrm>
        </p:spPr>
        <p:txBody>
          <a:bodyPr/>
          <a:lstStyle/>
          <a:p>
            <a:r>
              <a:rPr lang="pt-BR" dirty="0"/>
              <a:t>Análise das exportações (espumantes)</a:t>
            </a:r>
          </a:p>
        </p:txBody>
      </p:sp>
      <p:sp>
        <p:nvSpPr>
          <p:cNvPr id="11" name="CaixaDeTexto 10">
            <a:extLst>
              <a:ext uri="{FF2B5EF4-FFF2-40B4-BE49-F238E27FC236}">
                <a16:creationId xmlns:a16="http://schemas.microsoft.com/office/drawing/2014/main" id="{E31A2AEC-C2D5-0FE1-C6C6-F28E93EF752F}"/>
              </a:ext>
            </a:extLst>
          </p:cNvPr>
          <p:cNvSpPr txBox="1"/>
          <p:nvPr/>
        </p:nvSpPr>
        <p:spPr>
          <a:xfrm>
            <a:off x="8168065" y="1514592"/>
            <a:ext cx="4023933" cy="46286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latin typeface="Segoe UI"/>
                <a:cs typeface="Segoe UI"/>
              </a:rPr>
              <a:t>TOP 10 maiores compradores de espumante (litros) últimos 15 anos</a:t>
            </a:r>
            <a:endParaRPr lang="pt-BR" dirty="0">
              <a:latin typeface="Segoe UI"/>
              <a:cs typeface="Segoe UI"/>
            </a:endParaRPr>
          </a:p>
          <a:p>
            <a:endParaRPr lang="pt-BR" b="1" dirty="0">
              <a:latin typeface="Segoe UI"/>
              <a:cs typeface="Segoe UI"/>
            </a:endParaRPr>
          </a:p>
          <a:p>
            <a:r>
              <a:rPr lang="pt-BR" sz="1600" dirty="0">
                <a:solidFill>
                  <a:srgbClr val="FFFFFF">
                    <a:alpha val="70000"/>
                  </a:srgbClr>
                </a:solidFill>
              </a:rPr>
              <a:t>Diferentemente das outras análises, decidimos trazer o top 10 compradores para a exportação de espumantes. </a:t>
            </a:r>
            <a:endParaRPr lang="en-US" sz="1600" dirty="0">
              <a:solidFill>
                <a:srgbClr val="FFFFFF">
                  <a:alpha val="70000"/>
                </a:srgbClr>
              </a:solidFill>
            </a:endParaRPr>
          </a:p>
          <a:p>
            <a:endParaRPr lang="pt-BR" sz="1600" dirty="0">
              <a:solidFill>
                <a:srgbClr val="FFFFFF">
                  <a:alpha val="70000"/>
                </a:srgbClr>
              </a:solidFill>
            </a:endParaRPr>
          </a:p>
          <a:p>
            <a:r>
              <a:rPr lang="pt-BR" sz="1600" dirty="0">
                <a:solidFill>
                  <a:srgbClr val="FFFFFF">
                    <a:alpha val="70000"/>
                  </a:srgbClr>
                </a:solidFill>
              </a:rPr>
              <a:t>O </a:t>
            </a:r>
            <a:r>
              <a:rPr lang="pt-BR" sz="1600" b="1" dirty="0">
                <a:solidFill>
                  <a:srgbClr val="FFFFFF">
                    <a:alpha val="70000"/>
                  </a:srgbClr>
                </a:solidFill>
              </a:rPr>
              <a:t>Estados Unidos</a:t>
            </a:r>
            <a:r>
              <a:rPr lang="pt-BR" sz="1600" dirty="0">
                <a:solidFill>
                  <a:srgbClr val="FFFFFF">
                    <a:alpha val="70000"/>
                  </a:srgbClr>
                </a:solidFill>
              </a:rPr>
              <a:t> representa a maioria esmagadora em volume de exportação, se tornando um importante parceiro comercial a partir de 2019.</a:t>
            </a:r>
          </a:p>
          <a:p>
            <a:endParaRPr lang="pt-BR" sz="1600" dirty="0">
              <a:solidFill>
                <a:srgbClr val="FFFFFF">
                  <a:alpha val="70000"/>
                </a:srgbClr>
              </a:solidFill>
            </a:endParaRPr>
          </a:p>
          <a:p>
            <a:r>
              <a:rPr lang="pt-BR" sz="1600" dirty="0">
                <a:solidFill>
                  <a:srgbClr val="FFFFFF">
                    <a:alpha val="70000"/>
                  </a:srgbClr>
                </a:solidFill>
              </a:rPr>
              <a:t>Apesar de não possuir um grande volume de exportação no início da década passada, o </a:t>
            </a:r>
            <a:r>
              <a:rPr lang="pt-BR" sz="1600" b="1" dirty="0">
                <a:solidFill>
                  <a:srgbClr val="FFFFFF">
                    <a:alpha val="70000"/>
                  </a:srgbClr>
                </a:solidFill>
              </a:rPr>
              <a:t>Paraguai</a:t>
            </a:r>
            <a:r>
              <a:rPr lang="pt-BR" sz="1600" dirty="0">
                <a:solidFill>
                  <a:srgbClr val="FFFFFF">
                    <a:alpha val="70000"/>
                  </a:srgbClr>
                </a:solidFill>
              </a:rPr>
              <a:t>, também vem se consolidado como um parceiro espumante nesta categoria de produtos.</a:t>
            </a:r>
          </a:p>
        </p:txBody>
      </p:sp>
      <p:pic>
        <p:nvPicPr>
          <p:cNvPr id="5" name="Espaço Reservado para Conteúdo 4" descr="Gráfico, Gráfico de linhas&#10;&#10;Descrição gerada automaticamente">
            <a:extLst>
              <a:ext uri="{FF2B5EF4-FFF2-40B4-BE49-F238E27FC236}">
                <a16:creationId xmlns:a16="http://schemas.microsoft.com/office/drawing/2014/main" id="{4E15D4C8-1566-6A5E-F009-946566F93307}"/>
              </a:ext>
            </a:extLst>
          </p:cNvPr>
          <p:cNvPicPr>
            <a:picLocks noGrp="1" noChangeAspect="1"/>
          </p:cNvPicPr>
          <p:nvPr>
            <p:ph idx="1"/>
          </p:nvPr>
        </p:nvPicPr>
        <p:blipFill>
          <a:blip r:embed="rId2"/>
          <a:stretch>
            <a:fillRect/>
          </a:stretch>
        </p:blipFill>
        <p:spPr>
          <a:xfrm>
            <a:off x="94074" y="1578875"/>
            <a:ext cx="8071555" cy="4780777"/>
          </a:xfrm>
        </p:spPr>
      </p:pic>
    </p:spTree>
    <p:extLst>
      <p:ext uri="{BB962C8B-B14F-4D97-AF65-F5344CB8AC3E}">
        <p14:creationId xmlns:p14="http://schemas.microsoft.com/office/powerpoint/2010/main" val="2073817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C475B06-CA56-7961-8498-5047B9E962A6}"/>
              </a:ext>
            </a:extLst>
          </p:cNvPr>
          <p:cNvSpPr>
            <a:spLocks noGrp="1"/>
          </p:cNvSpPr>
          <p:nvPr>
            <p:ph idx="1"/>
          </p:nvPr>
        </p:nvSpPr>
        <p:spPr>
          <a:xfrm>
            <a:off x="732312" y="1624305"/>
            <a:ext cx="10668000" cy="3818083"/>
          </a:xfrm>
        </p:spPr>
        <p:txBody>
          <a:bodyPr vert="horz" lIns="91440" tIns="45720" rIns="91440" bIns="45720" rtlCol="0" anchor="t">
            <a:normAutofit fontScale="85000" lnSpcReduction="10000"/>
          </a:bodyPr>
          <a:lstStyle/>
          <a:p>
            <a:r>
              <a:rPr lang="pt-BR" dirty="0">
                <a:solidFill>
                  <a:srgbClr val="FFFFFF">
                    <a:alpha val="70000"/>
                  </a:srgbClr>
                </a:solidFill>
              </a:rPr>
              <a:t>Tomando como base as análises de exportação de vinho, uva, suco e espumantes extraídas de </a:t>
            </a:r>
            <a:r>
              <a:rPr lang="pt-BR" b="1" dirty="0">
                <a:solidFill>
                  <a:srgbClr val="FFFFFF">
                    <a:alpha val="70000"/>
                  </a:srgbClr>
                </a:solidFill>
              </a:rPr>
              <a:t>[5]</a:t>
            </a:r>
            <a:r>
              <a:rPr lang="pt-BR" dirty="0">
                <a:solidFill>
                  <a:srgbClr val="FFFFFF">
                    <a:alpha val="70000"/>
                  </a:srgbClr>
                </a:solidFill>
              </a:rPr>
              <a:t>, podemos traçar alguns paralelos que permitem otimizar nossas estratégias de venda e parcerias em potencial.</a:t>
            </a:r>
            <a:endParaRPr lang="en-US" dirty="0">
              <a:solidFill>
                <a:srgbClr val="FFFFFF">
                  <a:alpha val="70000"/>
                </a:srgbClr>
              </a:solidFill>
            </a:endParaRPr>
          </a:p>
          <a:p>
            <a:r>
              <a:rPr lang="pt-BR" dirty="0">
                <a:solidFill>
                  <a:srgbClr val="FFFFFF">
                    <a:alpha val="70000"/>
                  </a:srgbClr>
                </a:solidFill>
              </a:rPr>
              <a:t>A respeito das exportações vinho (o foco principal da análise), o </a:t>
            </a:r>
            <a:r>
              <a:rPr lang="pt-BR" b="1" dirty="0">
                <a:solidFill>
                  <a:srgbClr val="FFFFFF">
                    <a:alpha val="70000"/>
                  </a:srgbClr>
                </a:solidFill>
              </a:rPr>
              <a:t>Paraguai </a:t>
            </a:r>
            <a:r>
              <a:rPr lang="pt-BR" dirty="0">
                <a:solidFill>
                  <a:srgbClr val="FFFFFF">
                    <a:alpha val="70000"/>
                  </a:srgbClr>
                </a:solidFill>
              </a:rPr>
              <a:t>se mostrou como o nosso maior parceiro comercial.</a:t>
            </a:r>
          </a:p>
          <a:p>
            <a:r>
              <a:rPr lang="pt-BR" dirty="0">
                <a:solidFill>
                  <a:srgbClr val="FFFFFF">
                    <a:alpha val="70000"/>
                  </a:srgbClr>
                </a:solidFill>
              </a:rPr>
              <a:t>A </a:t>
            </a:r>
            <a:r>
              <a:rPr lang="pt-BR" b="1" dirty="0">
                <a:solidFill>
                  <a:srgbClr val="FFFFFF">
                    <a:alpha val="70000"/>
                  </a:srgbClr>
                </a:solidFill>
              </a:rPr>
              <a:t>Rússia </a:t>
            </a:r>
            <a:r>
              <a:rPr lang="pt-BR" dirty="0">
                <a:solidFill>
                  <a:srgbClr val="FFFFFF">
                    <a:alpha val="70000"/>
                  </a:srgbClr>
                </a:solidFill>
              </a:rPr>
              <a:t>era uma antiga parceira que decaiu bastante nas importações nos últimos anos, dando espaço para a ascensão do </a:t>
            </a:r>
            <a:r>
              <a:rPr lang="pt-BR" b="1" dirty="0">
                <a:solidFill>
                  <a:srgbClr val="FFFFFF">
                    <a:alpha val="70000"/>
                  </a:srgbClr>
                </a:solidFill>
              </a:rPr>
              <a:t>Paraguai</a:t>
            </a:r>
            <a:r>
              <a:rPr lang="pt-BR" dirty="0">
                <a:solidFill>
                  <a:srgbClr val="FFFFFF">
                    <a:alpha val="70000"/>
                  </a:srgbClr>
                </a:solidFill>
              </a:rPr>
              <a:t>.</a:t>
            </a:r>
          </a:p>
        </p:txBody>
      </p:sp>
      <p:sp>
        <p:nvSpPr>
          <p:cNvPr id="4" name="Espaço Reservado para Número de Slide 3">
            <a:extLst>
              <a:ext uri="{FF2B5EF4-FFF2-40B4-BE49-F238E27FC236}">
                <a16:creationId xmlns:a16="http://schemas.microsoft.com/office/drawing/2014/main" id="{3198C126-D42B-1B28-1011-BE5FF9828EC2}"/>
              </a:ext>
            </a:extLst>
          </p:cNvPr>
          <p:cNvSpPr>
            <a:spLocks noGrp="1"/>
          </p:cNvSpPr>
          <p:nvPr>
            <p:ph type="sldNum" sz="quarter" idx="12"/>
          </p:nvPr>
        </p:nvSpPr>
        <p:spPr/>
        <p:txBody>
          <a:bodyPr/>
          <a:lstStyle/>
          <a:p>
            <a:fld id="{07CE569E-9B7C-4CB9-AB80-C0841F922CFF}" type="slidenum">
              <a:rPr lang="en-US" smtClean="0"/>
              <a:t>29</a:t>
            </a:fld>
            <a:endParaRPr lang="pt-BR"/>
          </a:p>
        </p:txBody>
      </p:sp>
      <p:sp>
        <p:nvSpPr>
          <p:cNvPr id="8" name="Título 1">
            <a:extLst>
              <a:ext uri="{FF2B5EF4-FFF2-40B4-BE49-F238E27FC236}">
                <a16:creationId xmlns:a16="http://schemas.microsoft.com/office/drawing/2014/main" id="{51573F95-5D55-D410-8F13-678653D093A2}"/>
              </a:ext>
            </a:extLst>
          </p:cNvPr>
          <p:cNvSpPr txBox="1">
            <a:spLocks/>
          </p:cNvSpPr>
          <p:nvPr/>
        </p:nvSpPr>
        <p:spPr>
          <a:xfrm>
            <a:off x="791688" y="188026"/>
            <a:ext cx="10668000"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a:t>Conclusão</a:t>
            </a:r>
          </a:p>
        </p:txBody>
      </p:sp>
    </p:spTree>
    <p:extLst>
      <p:ext uri="{BB962C8B-B14F-4D97-AF65-F5344CB8AC3E}">
        <p14:creationId xmlns:p14="http://schemas.microsoft.com/office/powerpoint/2010/main" val="3963133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C0732D-CACB-35E6-0241-C416B1B2AEA1}"/>
              </a:ext>
            </a:extLst>
          </p:cNvPr>
          <p:cNvSpPr>
            <a:spLocks noGrp="1"/>
          </p:cNvSpPr>
          <p:nvPr>
            <p:ph type="title"/>
          </p:nvPr>
        </p:nvSpPr>
        <p:spPr/>
        <p:txBody>
          <a:bodyPr/>
          <a:lstStyle/>
          <a:p>
            <a:r>
              <a:rPr lang="pt-BR"/>
              <a:t>Introdução</a:t>
            </a:r>
          </a:p>
        </p:txBody>
      </p:sp>
      <p:sp>
        <p:nvSpPr>
          <p:cNvPr id="3" name="Espaço Reservado para Conteúdo 2">
            <a:extLst>
              <a:ext uri="{FF2B5EF4-FFF2-40B4-BE49-F238E27FC236}">
                <a16:creationId xmlns:a16="http://schemas.microsoft.com/office/drawing/2014/main" id="{BDA9B0BE-4351-00DB-3008-E5D3A8E14671}"/>
              </a:ext>
            </a:extLst>
          </p:cNvPr>
          <p:cNvSpPr>
            <a:spLocks noGrp="1"/>
          </p:cNvSpPr>
          <p:nvPr>
            <p:ph idx="1"/>
          </p:nvPr>
        </p:nvSpPr>
        <p:spPr>
          <a:xfrm>
            <a:off x="762000" y="2286000"/>
            <a:ext cx="11241851" cy="3818083"/>
          </a:xfrm>
        </p:spPr>
        <p:txBody>
          <a:bodyPr vert="horz" lIns="91440" tIns="45720" rIns="91440" bIns="45720" rtlCol="0" anchor="t">
            <a:normAutofit fontScale="77500" lnSpcReduction="20000"/>
          </a:bodyPr>
          <a:lstStyle/>
          <a:p>
            <a:r>
              <a:rPr lang="pt-BR" dirty="0">
                <a:solidFill>
                  <a:srgbClr val="FFFFFF">
                    <a:alpha val="70000"/>
                  </a:srgbClr>
                </a:solidFill>
              </a:rPr>
              <a:t>O principal objetivo desta análise é descrever as exportações de vinho (e outros produtos) realizadas por nossa empresa, de forma a identificar prospecções e oportunidades futuras de melhoria nas exportações.</a:t>
            </a:r>
          </a:p>
          <a:p>
            <a:r>
              <a:rPr lang="pt-BR" dirty="0">
                <a:solidFill>
                  <a:srgbClr val="FFFFFF">
                    <a:alpha val="70000"/>
                  </a:srgbClr>
                </a:solidFill>
              </a:rPr>
              <a:t>Serão apresentados insights valiosos que permitirão fortalecer antigas parcerias, além de identificar novos clientes promissores.</a:t>
            </a:r>
          </a:p>
          <a:p>
            <a:r>
              <a:rPr lang="pt-BR" dirty="0">
                <a:solidFill>
                  <a:srgbClr val="FFFFFF">
                    <a:alpha val="70000"/>
                  </a:srgbClr>
                </a:solidFill>
              </a:rPr>
              <a:t>A análise foi feita com base nos dados disponibilizados de uma vinícola parceira.</a:t>
            </a:r>
          </a:p>
          <a:p>
            <a:r>
              <a:rPr lang="pt-BR" dirty="0">
                <a:solidFill>
                  <a:srgbClr val="FFFFFF">
                    <a:alpha val="70000"/>
                  </a:srgbClr>
                </a:solidFill>
              </a:rPr>
              <a:t>O período considerado engloba todas as exportações dos </a:t>
            </a:r>
            <a:r>
              <a:rPr lang="pt-BR" b="1" dirty="0">
                <a:solidFill>
                  <a:srgbClr val="FFFFFF">
                    <a:alpha val="70000"/>
                  </a:srgbClr>
                </a:solidFill>
              </a:rPr>
              <a:t>últimos 15 anos (de 2008 até 2022)</a:t>
            </a:r>
            <a:r>
              <a:rPr lang="pt-BR" dirty="0">
                <a:solidFill>
                  <a:srgbClr val="FFFFFF">
                    <a:alpha val="70000"/>
                  </a:srgbClr>
                </a:solidFill>
              </a:rPr>
              <a:t>.</a:t>
            </a:r>
            <a:endParaRPr lang="pt-BR" dirty="0">
              <a:solidFill>
                <a:srgbClr val="FF0000">
                  <a:alpha val="70000"/>
                </a:srgbClr>
              </a:solidFill>
            </a:endParaRPr>
          </a:p>
        </p:txBody>
      </p:sp>
      <p:sp>
        <p:nvSpPr>
          <p:cNvPr id="4" name="Espaço Reservado para Número de Slide 3">
            <a:extLst>
              <a:ext uri="{FF2B5EF4-FFF2-40B4-BE49-F238E27FC236}">
                <a16:creationId xmlns:a16="http://schemas.microsoft.com/office/drawing/2014/main" id="{6F79DFAE-22AC-D30B-1E66-7846EDB71FDD}"/>
              </a:ext>
            </a:extLst>
          </p:cNvPr>
          <p:cNvSpPr>
            <a:spLocks noGrp="1"/>
          </p:cNvSpPr>
          <p:nvPr>
            <p:ph type="sldNum" sz="quarter" idx="12"/>
          </p:nvPr>
        </p:nvSpPr>
        <p:spPr/>
        <p:txBody>
          <a:bodyPr/>
          <a:lstStyle/>
          <a:p>
            <a:fld id="{07CE569E-9B7C-4CB9-AB80-C0841F922CFF}" type="slidenum">
              <a:rPr lang="en-US" dirty="0" smtClean="0"/>
              <a:t>3</a:t>
            </a:fld>
            <a:endParaRPr lang="pt-BR"/>
          </a:p>
        </p:txBody>
      </p:sp>
    </p:spTree>
    <p:extLst>
      <p:ext uri="{BB962C8B-B14F-4D97-AF65-F5344CB8AC3E}">
        <p14:creationId xmlns:p14="http://schemas.microsoft.com/office/powerpoint/2010/main" val="1414101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CC30F7-D728-80E5-0FE9-3847929221EE}"/>
              </a:ext>
            </a:extLst>
          </p:cNvPr>
          <p:cNvSpPr>
            <a:spLocks noGrp="1"/>
          </p:cNvSpPr>
          <p:nvPr>
            <p:ph type="title"/>
          </p:nvPr>
        </p:nvSpPr>
        <p:spPr>
          <a:xfrm>
            <a:off x="791688" y="188026"/>
            <a:ext cx="10668000" cy="1524000"/>
          </a:xfrm>
        </p:spPr>
        <p:txBody>
          <a:bodyPr/>
          <a:lstStyle/>
          <a:p>
            <a:r>
              <a:rPr lang="pt-BR"/>
              <a:t>Conclusão</a:t>
            </a:r>
          </a:p>
        </p:txBody>
      </p:sp>
      <p:sp>
        <p:nvSpPr>
          <p:cNvPr id="3" name="Espaço Reservado para Conteúdo 2">
            <a:extLst>
              <a:ext uri="{FF2B5EF4-FFF2-40B4-BE49-F238E27FC236}">
                <a16:creationId xmlns:a16="http://schemas.microsoft.com/office/drawing/2014/main" id="{EC475B06-CA56-7961-8498-5047B9E962A6}"/>
              </a:ext>
            </a:extLst>
          </p:cNvPr>
          <p:cNvSpPr>
            <a:spLocks noGrp="1"/>
          </p:cNvSpPr>
          <p:nvPr>
            <p:ph idx="1"/>
          </p:nvPr>
        </p:nvSpPr>
        <p:spPr>
          <a:xfrm>
            <a:off x="791688" y="1584721"/>
            <a:ext cx="10668000" cy="4768231"/>
          </a:xfrm>
        </p:spPr>
        <p:txBody>
          <a:bodyPr vert="horz" lIns="91440" tIns="45720" rIns="91440" bIns="45720" rtlCol="0" anchor="t">
            <a:normAutofit fontScale="70000" lnSpcReduction="20000"/>
          </a:bodyPr>
          <a:lstStyle/>
          <a:p>
            <a:r>
              <a:rPr lang="pt-BR" dirty="0">
                <a:solidFill>
                  <a:srgbClr val="FFFFFF">
                    <a:alpha val="70000"/>
                  </a:srgbClr>
                </a:solidFill>
              </a:rPr>
              <a:t>Além da exportações de vinho, o </a:t>
            </a:r>
            <a:r>
              <a:rPr lang="pt-BR" b="1" dirty="0">
                <a:solidFill>
                  <a:srgbClr val="FFFFFF">
                    <a:alpha val="70000"/>
                  </a:srgbClr>
                </a:solidFill>
              </a:rPr>
              <a:t>Paraguai </a:t>
            </a:r>
            <a:r>
              <a:rPr lang="pt-BR" dirty="0">
                <a:solidFill>
                  <a:srgbClr val="FFFFFF">
                    <a:alpha val="70000"/>
                  </a:srgbClr>
                </a:solidFill>
              </a:rPr>
              <a:t>também figura dentre os grandes exportadores de suco e espumante (apesar de não ser o maior em ambos). </a:t>
            </a:r>
            <a:endParaRPr lang="pt-BR" dirty="0"/>
          </a:p>
          <a:p>
            <a:r>
              <a:rPr lang="pt-BR" dirty="0">
                <a:solidFill>
                  <a:srgbClr val="FFFFFF">
                    <a:alpha val="70000"/>
                  </a:srgbClr>
                </a:solidFill>
              </a:rPr>
              <a:t>Isto representa uma oportunidade de estreitarmos os laços com o parceiro e criarmos novas estratégias de venda.</a:t>
            </a:r>
          </a:p>
          <a:p>
            <a:r>
              <a:rPr lang="pt-BR" dirty="0">
                <a:solidFill>
                  <a:srgbClr val="FFFFFF">
                    <a:alpha val="70000"/>
                  </a:srgbClr>
                </a:solidFill>
              </a:rPr>
              <a:t>A recomendação seria aplicarmos técnicas de </a:t>
            </a:r>
            <a:r>
              <a:rPr lang="pt-BR" dirty="0" err="1">
                <a:solidFill>
                  <a:srgbClr val="FFFFFF">
                    <a:alpha val="70000"/>
                  </a:srgbClr>
                </a:solidFill>
              </a:rPr>
              <a:t>cross-selling</a:t>
            </a:r>
            <a:r>
              <a:rPr lang="pt-BR" dirty="0">
                <a:solidFill>
                  <a:srgbClr val="FFFFFF">
                    <a:alpha val="70000"/>
                  </a:srgbClr>
                </a:solidFill>
              </a:rPr>
              <a:t> nos contratos de exportação com o </a:t>
            </a:r>
            <a:r>
              <a:rPr lang="pt-BR" b="1" dirty="0">
                <a:solidFill>
                  <a:srgbClr val="FFFFFF">
                    <a:alpha val="70000"/>
                  </a:srgbClr>
                </a:solidFill>
              </a:rPr>
              <a:t>Paraguai</a:t>
            </a:r>
            <a:r>
              <a:rPr lang="pt-BR" dirty="0">
                <a:solidFill>
                  <a:srgbClr val="FFFFFF">
                    <a:alpha val="70000"/>
                  </a:srgbClr>
                </a:solidFill>
              </a:rPr>
              <a:t>, para vendermos tanto vinho, quanto suco e espumante, à um preço mais acessível. A compensação viria na quantidade exportada que aumentaria bastante.</a:t>
            </a:r>
          </a:p>
          <a:p>
            <a:r>
              <a:rPr lang="pt-BR" dirty="0">
                <a:solidFill>
                  <a:srgbClr val="FFFFFF">
                    <a:alpha val="70000"/>
                  </a:srgbClr>
                </a:solidFill>
              </a:rPr>
              <a:t>Conforme analisado em </a:t>
            </a:r>
            <a:r>
              <a:rPr lang="pt-BR" b="1" dirty="0">
                <a:solidFill>
                  <a:srgbClr val="FFFFFF">
                    <a:alpha val="70000"/>
                  </a:srgbClr>
                </a:solidFill>
              </a:rPr>
              <a:t>[4] </a:t>
            </a:r>
            <a:r>
              <a:rPr lang="pt-BR" dirty="0">
                <a:solidFill>
                  <a:srgbClr val="FFFFFF">
                    <a:alpha val="70000"/>
                  </a:srgbClr>
                </a:solidFill>
              </a:rPr>
              <a:t>e</a:t>
            </a:r>
            <a:r>
              <a:rPr lang="pt-BR" b="1" dirty="0">
                <a:solidFill>
                  <a:srgbClr val="FFFFFF">
                    <a:alpha val="70000"/>
                  </a:srgbClr>
                </a:solidFill>
              </a:rPr>
              <a:t> [6]</a:t>
            </a:r>
            <a:r>
              <a:rPr lang="pt-BR">
                <a:solidFill>
                  <a:srgbClr val="FFFFFF">
                    <a:alpha val="70000"/>
                  </a:srgbClr>
                </a:solidFill>
              </a:rPr>
              <a:t>, as exportações (de vinho principalmente) com </a:t>
            </a:r>
            <a:r>
              <a:rPr lang="pt-BR" dirty="0">
                <a:solidFill>
                  <a:srgbClr val="FFFFFF">
                    <a:alpha val="70000"/>
                  </a:srgbClr>
                </a:solidFill>
              </a:rPr>
              <a:t>Paraguai estão crescendo de maneira geral, o que representa um futuro promissor para a parceria entre ambos os países!</a:t>
            </a:r>
          </a:p>
          <a:p>
            <a:r>
              <a:rPr lang="pt-BR" dirty="0">
                <a:solidFill>
                  <a:srgbClr val="FFFFFF">
                    <a:alpha val="70000"/>
                  </a:srgbClr>
                </a:solidFill>
              </a:rPr>
              <a:t>Por fim, também vale citar os </a:t>
            </a:r>
            <a:r>
              <a:rPr lang="pt-BR" b="1" dirty="0">
                <a:solidFill>
                  <a:srgbClr val="FFFFFF">
                    <a:alpha val="70000"/>
                  </a:srgbClr>
                </a:solidFill>
              </a:rPr>
              <a:t>Estados Unidos</a:t>
            </a:r>
            <a:r>
              <a:rPr lang="pt-BR" dirty="0">
                <a:solidFill>
                  <a:srgbClr val="FFFFFF">
                    <a:alpha val="70000"/>
                  </a:srgbClr>
                </a:solidFill>
              </a:rPr>
              <a:t> como um forte parceiro comercial. Ele figura no </a:t>
            </a:r>
            <a:r>
              <a:rPr lang="pt-BR" b="1" dirty="0">
                <a:solidFill>
                  <a:srgbClr val="FFFFFF">
                    <a:alpha val="70000"/>
                  </a:srgbClr>
                </a:solidFill>
              </a:rPr>
              <a:t>TOP 3 dos 4 produtos </a:t>
            </a:r>
            <a:r>
              <a:rPr lang="pt-BR" dirty="0">
                <a:solidFill>
                  <a:srgbClr val="FFFFFF">
                    <a:alpha val="70000"/>
                  </a:srgbClr>
                </a:solidFill>
              </a:rPr>
              <a:t>analisados em exportações nos últimos 15 anos.</a:t>
            </a:r>
          </a:p>
        </p:txBody>
      </p:sp>
      <p:sp>
        <p:nvSpPr>
          <p:cNvPr id="4" name="Espaço Reservado para Número de Slide 3">
            <a:extLst>
              <a:ext uri="{FF2B5EF4-FFF2-40B4-BE49-F238E27FC236}">
                <a16:creationId xmlns:a16="http://schemas.microsoft.com/office/drawing/2014/main" id="{3198C126-D42B-1B28-1011-BE5FF9828EC2}"/>
              </a:ext>
            </a:extLst>
          </p:cNvPr>
          <p:cNvSpPr>
            <a:spLocks noGrp="1"/>
          </p:cNvSpPr>
          <p:nvPr>
            <p:ph type="sldNum" sz="quarter" idx="12"/>
          </p:nvPr>
        </p:nvSpPr>
        <p:spPr/>
        <p:txBody>
          <a:bodyPr/>
          <a:lstStyle/>
          <a:p>
            <a:fld id="{07CE569E-9B7C-4CB9-AB80-C0841F922CFF}" type="slidenum">
              <a:rPr lang="en-US" smtClean="0"/>
              <a:t>30</a:t>
            </a:fld>
            <a:endParaRPr lang="pt-BR"/>
          </a:p>
        </p:txBody>
      </p:sp>
    </p:spTree>
    <p:extLst>
      <p:ext uri="{BB962C8B-B14F-4D97-AF65-F5344CB8AC3E}">
        <p14:creationId xmlns:p14="http://schemas.microsoft.com/office/powerpoint/2010/main" val="836167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CC30F7-D728-80E5-0FE9-3847929221EE}"/>
              </a:ext>
            </a:extLst>
          </p:cNvPr>
          <p:cNvSpPr>
            <a:spLocks noGrp="1"/>
          </p:cNvSpPr>
          <p:nvPr>
            <p:ph type="title"/>
          </p:nvPr>
        </p:nvSpPr>
        <p:spPr>
          <a:xfrm>
            <a:off x="620889" y="216370"/>
            <a:ext cx="10668000" cy="1524000"/>
          </a:xfrm>
        </p:spPr>
        <p:txBody>
          <a:bodyPr/>
          <a:lstStyle/>
          <a:p>
            <a:r>
              <a:rPr lang="pt-BR"/>
              <a:t>Referências</a:t>
            </a:r>
          </a:p>
        </p:txBody>
      </p:sp>
      <p:sp>
        <p:nvSpPr>
          <p:cNvPr id="3" name="Espaço Reservado para Conteúdo 2">
            <a:extLst>
              <a:ext uri="{FF2B5EF4-FFF2-40B4-BE49-F238E27FC236}">
                <a16:creationId xmlns:a16="http://schemas.microsoft.com/office/drawing/2014/main" id="{EC475B06-CA56-7961-8498-5047B9E962A6}"/>
              </a:ext>
            </a:extLst>
          </p:cNvPr>
          <p:cNvSpPr>
            <a:spLocks noGrp="1"/>
          </p:cNvSpPr>
          <p:nvPr>
            <p:ph idx="1"/>
          </p:nvPr>
        </p:nvSpPr>
        <p:spPr>
          <a:xfrm>
            <a:off x="362795" y="1571037"/>
            <a:ext cx="11554287" cy="3818083"/>
          </a:xfrm>
        </p:spPr>
        <p:txBody>
          <a:bodyPr vert="horz" lIns="91440" tIns="45720" rIns="91440" bIns="45720" rtlCol="0" anchor="t">
            <a:noAutofit/>
          </a:bodyPr>
          <a:lstStyle/>
          <a:p>
            <a:r>
              <a:rPr lang="pt-BR" sz="1400" b="1" dirty="0">
                <a:solidFill>
                  <a:schemeClr val="tx1"/>
                </a:solidFill>
                <a:ea typeface="+mn-lt"/>
                <a:cs typeface="+mn-lt"/>
              </a:rPr>
              <a:t>[1]</a:t>
            </a:r>
            <a:r>
              <a:rPr lang="pt-BR" sz="1400" dirty="0">
                <a:solidFill>
                  <a:schemeClr val="tx1"/>
                </a:solidFill>
                <a:ea typeface="+mn-lt"/>
                <a:cs typeface="+mn-lt"/>
              </a:rPr>
              <a:t> REDAÇÃO, Rússia investe em produção de uvas em território anexado. </a:t>
            </a:r>
            <a:r>
              <a:rPr lang="pt-BR" sz="1400" b="1" dirty="0">
                <a:solidFill>
                  <a:schemeClr val="tx1"/>
                </a:solidFill>
                <a:ea typeface="+mn-lt"/>
                <a:cs typeface="+mn-lt"/>
              </a:rPr>
              <a:t>REVISTA ADEGA</a:t>
            </a:r>
            <a:r>
              <a:rPr lang="pt-BR" sz="1400" dirty="0">
                <a:solidFill>
                  <a:schemeClr val="tx1"/>
                </a:solidFill>
                <a:ea typeface="+mn-lt"/>
                <a:cs typeface="+mn-lt"/>
              </a:rPr>
              <a:t>. Disponível em: </a:t>
            </a:r>
            <a:r>
              <a:rPr lang="pt-BR" sz="1400" u="sng" dirty="0">
                <a:solidFill>
                  <a:schemeClr val="tx1"/>
                </a:solidFill>
                <a:ea typeface="+mn-lt"/>
                <a:cs typeface="+mn-lt"/>
                <a:hlinkClick r:id="rId2">
                  <a:extLst>
                    <a:ext uri="{A12FA001-AC4F-418D-AE19-62706E023703}">
                      <ahyp:hlinkClr xmlns:ahyp="http://schemas.microsoft.com/office/drawing/2018/hyperlinkcolor" val="tx"/>
                    </a:ext>
                  </a:extLst>
                </a:hlinkClick>
              </a:rPr>
              <a:t>https://revistaadega.uol.com.br/artigo/russia-investe-em-producao-de-uvas-em-territorio-anexado_10249.html</a:t>
            </a:r>
            <a:r>
              <a:rPr lang="pt-BR" sz="1400" dirty="0">
                <a:solidFill>
                  <a:schemeClr val="tx1"/>
                </a:solidFill>
                <a:ea typeface="+mn-lt"/>
                <a:cs typeface="+mn-lt"/>
              </a:rPr>
              <a:t>. Acesso em: 03/10/2023.</a:t>
            </a:r>
          </a:p>
          <a:p>
            <a:r>
              <a:rPr lang="pt-BR" sz="1400" b="1" dirty="0">
                <a:solidFill>
                  <a:schemeClr val="tx1"/>
                </a:solidFill>
                <a:ea typeface="+mn-lt"/>
                <a:cs typeface="+mn-lt"/>
              </a:rPr>
              <a:t>[2]</a:t>
            </a:r>
            <a:r>
              <a:rPr lang="pt-BR" sz="1400" dirty="0">
                <a:solidFill>
                  <a:schemeClr val="tx1"/>
                </a:solidFill>
                <a:ea typeface="+mn-lt"/>
                <a:cs typeface="+mn-lt"/>
              </a:rPr>
              <a:t> REDAÇÃO, Como a guerra entre Rússia e Ucrânia pode influenciar o mercado de vinhos. </a:t>
            </a:r>
            <a:r>
              <a:rPr lang="pt-BR" sz="1400" b="1" dirty="0">
                <a:solidFill>
                  <a:schemeClr val="tx1"/>
                </a:solidFill>
                <a:ea typeface="+mn-lt"/>
                <a:cs typeface="+mn-lt"/>
              </a:rPr>
              <a:t>REVISTA ADEGA</a:t>
            </a:r>
            <a:r>
              <a:rPr lang="pt-BR" sz="1400" dirty="0">
                <a:solidFill>
                  <a:schemeClr val="tx1"/>
                </a:solidFill>
                <a:ea typeface="+mn-lt"/>
                <a:cs typeface="+mn-lt"/>
              </a:rPr>
              <a:t>. Disponível em: </a:t>
            </a:r>
            <a:r>
              <a:rPr lang="pt-BR" sz="1400" dirty="0">
                <a:solidFill>
                  <a:schemeClr val="tx1"/>
                </a:solidFill>
                <a:ea typeface="+mn-lt"/>
                <a:cs typeface="+mn-lt"/>
                <a:hlinkClick r:id="rId3">
                  <a:extLst>
                    <a:ext uri="{A12FA001-AC4F-418D-AE19-62706E023703}">
                      <ahyp:hlinkClr xmlns:ahyp="http://schemas.microsoft.com/office/drawing/2018/hyperlinkcolor" val="tx"/>
                    </a:ext>
                  </a:extLst>
                </a:hlinkClick>
              </a:rPr>
              <a:t>https://revistaadega.uol.com.br/artigo/guerra-e-possiveis-sancoes-contra-russia-preocupam-produtores-na-europa_13656.html</a:t>
            </a:r>
            <a:r>
              <a:rPr lang="pt-BR" sz="1400" dirty="0">
                <a:solidFill>
                  <a:schemeClr val="tx1"/>
                </a:solidFill>
                <a:ea typeface="+mn-lt"/>
                <a:cs typeface="+mn-lt"/>
              </a:rPr>
              <a:t>. Acesso em: 04/10/2023.</a:t>
            </a:r>
          </a:p>
          <a:p>
            <a:r>
              <a:rPr lang="pt-BR" sz="1400" b="1" dirty="0">
                <a:solidFill>
                  <a:schemeClr val="tx1"/>
                </a:solidFill>
                <a:ea typeface="+mn-lt"/>
                <a:cs typeface="+mn-lt"/>
              </a:rPr>
              <a:t>[3]</a:t>
            </a:r>
            <a:r>
              <a:rPr lang="pt-BR" sz="1400" dirty="0">
                <a:solidFill>
                  <a:schemeClr val="tx1"/>
                </a:solidFill>
                <a:ea typeface="+mn-lt"/>
                <a:cs typeface="+mn-lt"/>
              </a:rPr>
              <a:t> TRADING VIEW, Gráfico de cotação RUB x USD. </a:t>
            </a:r>
            <a:r>
              <a:rPr lang="pt-BR" sz="1400" b="1" dirty="0">
                <a:solidFill>
                  <a:schemeClr val="tx1"/>
                </a:solidFill>
                <a:ea typeface="+mn-lt"/>
                <a:cs typeface="+mn-lt"/>
              </a:rPr>
              <a:t>TRADING VIEW</a:t>
            </a:r>
            <a:r>
              <a:rPr lang="pt-BR" sz="1400" dirty="0">
                <a:solidFill>
                  <a:schemeClr val="tx1"/>
                </a:solidFill>
                <a:ea typeface="+mn-lt"/>
                <a:cs typeface="+mn-lt"/>
              </a:rPr>
              <a:t>. Disponível em: </a:t>
            </a:r>
            <a:r>
              <a:rPr lang="pt-BR" sz="1400" dirty="0">
                <a:solidFill>
                  <a:schemeClr val="tx1"/>
                </a:solidFill>
                <a:ea typeface="+mn-lt"/>
                <a:cs typeface="+mn-lt"/>
                <a:hlinkClick r:id="rId4">
                  <a:extLst>
                    <a:ext uri="{A12FA001-AC4F-418D-AE19-62706E023703}">
                      <ahyp:hlinkClr xmlns:ahyp="http://schemas.microsoft.com/office/drawing/2018/hyperlinkcolor" val="tx"/>
                    </a:ext>
                  </a:extLst>
                </a:hlinkClick>
              </a:rPr>
              <a:t>https://br.tradingview.com/symbols/RUBUSD/</a:t>
            </a:r>
            <a:r>
              <a:rPr lang="pt-BR" sz="1400" dirty="0">
                <a:solidFill>
                  <a:schemeClr val="tx1"/>
                </a:solidFill>
                <a:ea typeface="+mn-lt"/>
                <a:cs typeface="+mn-lt"/>
              </a:rPr>
              <a:t>. Acesso em: 04/10/2023.</a:t>
            </a:r>
          </a:p>
          <a:p>
            <a:r>
              <a:rPr lang="pt-BR" sz="1400" b="1" dirty="0">
                <a:solidFill>
                  <a:schemeClr val="tx1"/>
                </a:solidFill>
                <a:ea typeface="+mn-lt"/>
                <a:cs typeface="+mn-lt"/>
              </a:rPr>
              <a:t>[4] </a:t>
            </a:r>
            <a:r>
              <a:rPr lang="pt-BR" sz="1400" dirty="0">
                <a:solidFill>
                  <a:schemeClr val="tx1"/>
                </a:solidFill>
                <a:ea typeface="+mn-lt"/>
                <a:cs typeface="+mn-lt"/>
              </a:rPr>
              <a:t>REDAÇÃO, Exportações brasileiras de vinho aumentam 83,25% em 2021. AGRO EM DIA. Disponível em </a:t>
            </a:r>
            <a:r>
              <a:rPr lang="pt-BR" sz="1400" dirty="0">
                <a:solidFill>
                  <a:schemeClr val="tx1"/>
                </a:solidFill>
                <a:ea typeface="+mn-lt"/>
                <a:cs typeface="+mn-lt"/>
                <a:hlinkClick r:id="rId5">
                  <a:extLst>
                    <a:ext uri="{A12FA001-AC4F-418D-AE19-62706E023703}">
                      <ahyp:hlinkClr xmlns:ahyp="http://schemas.microsoft.com/office/drawing/2018/hyperlinkcolor" val="tx"/>
                    </a:ext>
                  </a:extLst>
                </a:hlinkClick>
              </a:rPr>
              <a:t>https://agroemdia.com.br/2022/01/20/exportacoes-brasileiras-de-vinho-aumentam-8325-em-2021/</a:t>
            </a:r>
            <a:r>
              <a:rPr lang="pt-BR" sz="1400" dirty="0">
                <a:solidFill>
                  <a:schemeClr val="tx1"/>
                </a:solidFill>
                <a:ea typeface="+mn-lt"/>
                <a:cs typeface="+mn-lt"/>
              </a:rPr>
              <a:t>. Criado em: 20/01/2022. Acesso em: 15/10/2023.</a:t>
            </a:r>
          </a:p>
          <a:p>
            <a:r>
              <a:rPr lang="pt-BR" sz="1400" b="1" dirty="0">
                <a:solidFill>
                  <a:schemeClr val="tx1"/>
                </a:solidFill>
                <a:ea typeface="+mn-lt"/>
                <a:cs typeface="+mn-lt"/>
              </a:rPr>
              <a:t>[5] </a:t>
            </a:r>
            <a:r>
              <a:rPr lang="pt-BR" sz="1400" dirty="0">
                <a:solidFill>
                  <a:schemeClr val="tx1"/>
                </a:solidFill>
                <a:ea typeface="+mn-lt"/>
                <a:cs typeface="+mn-lt"/>
              </a:rPr>
              <a:t>MELLO, </a:t>
            </a:r>
            <a:r>
              <a:rPr lang="pt-BR" sz="1400" dirty="0" err="1">
                <a:solidFill>
                  <a:schemeClr val="tx1"/>
                </a:solidFill>
                <a:ea typeface="+mn-lt"/>
                <a:cs typeface="+mn-lt"/>
              </a:rPr>
              <a:t>Loiva</a:t>
            </a:r>
            <a:r>
              <a:rPr lang="pt-BR" sz="1400" dirty="0">
                <a:solidFill>
                  <a:schemeClr val="tx1"/>
                </a:solidFill>
                <a:ea typeface="+mn-lt"/>
                <a:cs typeface="+mn-lt"/>
              </a:rPr>
              <a:t> Maria Ribeiro de e MACHADO, Carlos Alberto Ely. Dados da Vitivinicultura. </a:t>
            </a:r>
            <a:r>
              <a:rPr lang="pt-BR" sz="1400" b="1" dirty="0">
                <a:solidFill>
                  <a:schemeClr val="tx1"/>
                </a:solidFill>
                <a:ea typeface="+mn-lt"/>
                <a:cs typeface="+mn-lt"/>
              </a:rPr>
              <a:t>Embrapa Uva e Vinho</a:t>
            </a:r>
            <a:r>
              <a:rPr lang="pt-BR" sz="1400" dirty="0">
                <a:solidFill>
                  <a:schemeClr val="tx1"/>
                </a:solidFill>
                <a:ea typeface="+mn-lt"/>
                <a:cs typeface="+mn-lt"/>
              </a:rPr>
              <a:t>. Disponível em: </a:t>
            </a:r>
            <a:r>
              <a:rPr lang="pt-BR" sz="1400" dirty="0">
                <a:solidFill>
                  <a:schemeClr val="tx1"/>
                </a:solidFill>
                <a:ea typeface="+mn-lt"/>
                <a:cs typeface="+mn-lt"/>
                <a:hlinkClick r:id="rId6">
                  <a:extLst>
                    <a:ext uri="{A12FA001-AC4F-418D-AE19-62706E023703}">
                      <ahyp:hlinkClr xmlns:ahyp="http://schemas.microsoft.com/office/drawing/2018/hyperlinkcolor" val="tx"/>
                    </a:ext>
                  </a:extLst>
                </a:hlinkClick>
              </a:rPr>
              <a:t>http://vitibrasil.cnpuv.embrapa.br/index.php?opcao=opt_06</a:t>
            </a:r>
            <a:r>
              <a:rPr lang="pt-BR" sz="1400" dirty="0">
                <a:solidFill>
                  <a:schemeClr val="tx1"/>
                </a:solidFill>
                <a:ea typeface="+mn-lt"/>
                <a:cs typeface="+mn-lt"/>
              </a:rPr>
              <a:t>. Criado em: 29/04/2022. Acesso em: 15/09/2023.</a:t>
            </a:r>
          </a:p>
          <a:p>
            <a:r>
              <a:rPr lang="pt-BR" sz="1400" b="1" dirty="0">
                <a:solidFill>
                  <a:schemeClr val="tx1"/>
                </a:solidFill>
                <a:ea typeface="+mn-lt"/>
                <a:cs typeface="+mn-lt"/>
              </a:rPr>
              <a:t>[6]</a:t>
            </a:r>
            <a:r>
              <a:rPr lang="pt-BR" sz="1400" dirty="0">
                <a:solidFill>
                  <a:schemeClr val="tx1"/>
                </a:solidFill>
                <a:ea typeface="+mn-lt"/>
                <a:cs typeface="+mn-lt"/>
              </a:rPr>
              <a:t> VIEIRA, Pedro Abel, et al. TENDÊNCIAS NO MERCADO GLOBAL DE VINHOS E PERSPECTIVAS PARA O BRASIL. Disponível em: </a:t>
            </a:r>
            <a:r>
              <a:rPr lang="pt-BR" sz="1400" dirty="0">
                <a:solidFill>
                  <a:schemeClr val="tx1"/>
                </a:solidFill>
                <a:ea typeface="+mn-lt"/>
                <a:cs typeface="+mn-lt"/>
                <a:hlinkClick r:id="rId7">
                  <a:extLst>
                    <a:ext uri="{A12FA001-AC4F-418D-AE19-62706E023703}">
                      <ahyp:hlinkClr xmlns:ahyp="http://schemas.microsoft.com/office/drawing/2018/hyperlinkcolor" val="tx"/>
                    </a:ext>
                  </a:extLst>
                </a:hlinkClick>
              </a:rPr>
              <a:t>https://ainfo.cnptia.embrapa.br/digital/bitstream/doc/1142481/1/VINHO-SOBER-2021.pdf</a:t>
            </a:r>
            <a:r>
              <a:rPr lang="pt-BR" sz="1400" dirty="0">
                <a:solidFill>
                  <a:schemeClr val="tx1"/>
                </a:solidFill>
                <a:ea typeface="+mn-lt"/>
                <a:cs typeface="+mn-lt"/>
              </a:rPr>
              <a:t>. Acesso em: 14/10/2023.</a:t>
            </a:r>
          </a:p>
          <a:p>
            <a:endParaRPr lang="pt-BR" sz="1400">
              <a:solidFill>
                <a:srgbClr val="FFFFFF">
                  <a:alpha val="70000"/>
                </a:srgbClr>
              </a:solidFill>
            </a:endParaRPr>
          </a:p>
          <a:p>
            <a:endParaRPr lang="pt-BR">
              <a:solidFill>
                <a:srgbClr val="FFFFFF">
                  <a:alpha val="70000"/>
                </a:srgbClr>
              </a:solidFill>
            </a:endParaRPr>
          </a:p>
        </p:txBody>
      </p:sp>
      <p:sp>
        <p:nvSpPr>
          <p:cNvPr id="4" name="Espaço Reservado para Número de Slide 3">
            <a:extLst>
              <a:ext uri="{FF2B5EF4-FFF2-40B4-BE49-F238E27FC236}">
                <a16:creationId xmlns:a16="http://schemas.microsoft.com/office/drawing/2014/main" id="{D66FEF2B-94B8-5AD4-EBCA-CEF18318B1E5}"/>
              </a:ext>
            </a:extLst>
          </p:cNvPr>
          <p:cNvSpPr>
            <a:spLocks noGrp="1"/>
          </p:cNvSpPr>
          <p:nvPr>
            <p:ph type="sldNum" sz="quarter" idx="12"/>
          </p:nvPr>
        </p:nvSpPr>
        <p:spPr/>
        <p:txBody>
          <a:bodyPr/>
          <a:lstStyle/>
          <a:p>
            <a:fld id="{07CE569E-9B7C-4CB9-AB80-C0841F922CFF}" type="slidenum">
              <a:rPr lang="en-US" smtClean="0"/>
              <a:t>31</a:t>
            </a:fld>
            <a:endParaRPr lang="pt-BR"/>
          </a:p>
        </p:txBody>
      </p:sp>
    </p:spTree>
    <p:extLst>
      <p:ext uri="{BB962C8B-B14F-4D97-AF65-F5344CB8AC3E}">
        <p14:creationId xmlns:p14="http://schemas.microsoft.com/office/powerpoint/2010/main" val="464482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lose de uvas em vinhedo">
            <a:extLst>
              <a:ext uri="{FF2B5EF4-FFF2-40B4-BE49-F238E27FC236}">
                <a16:creationId xmlns:a16="http://schemas.microsoft.com/office/drawing/2014/main" id="{D7CF4A79-2355-4423-1FAC-E95A3E7134CD}"/>
              </a:ext>
            </a:extLst>
          </p:cNvPr>
          <p:cNvPicPr>
            <a:picLocks noChangeAspect="1"/>
          </p:cNvPicPr>
          <p:nvPr/>
        </p:nvPicPr>
        <p:blipFill rotWithShape="1">
          <a:blip r:embed="rId2"/>
          <a:srcRect l="34261" r="4053" b="-7"/>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2" name="Freeform: Shape 11">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Espaço Reservado para Conteúdo 2">
            <a:extLst>
              <a:ext uri="{FF2B5EF4-FFF2-40B4-BE49-F238E27FC236}">
                <a16:creationId xmlns:a16="http://schemas.microsoft.com/office/drawing/2014/main" id="{CAEAE786-E1BA-58E7-FD7F-AFDCCA0EDDCB}"/>
              </a:ext>
            </a:extLst>
          </p:cNvPr>
          <p:cNvSpPr>
            <a:spLocks noGrp="1"/>
          </p:cNvSpPr>
          <p:nvPr>
            <p:ph idx="1"/>
          </p:nvPr>
        </p:nvSpPr>
        <p:spPr>
          <a:xfrm>
            <a:off x="6096000" y="2286000"/>
            <a:ext cx="5334000" cy="3810001"/>
          </a:xfrm>
        </p:spPr>
        <p:txBody>
          <a:bodyPr vert="horz" lIns="91440" tIns="45720" rIns="91440" bIns="45720" rtlCol="0">
            <a:normAutofit/>
          </a:bodyPr>
          <a:lstStyle/>
          <a:p>
            <a:pPr>
              <a:lnSpc>
                <a:spcPct val="115000"/>
              </a:lnSpc>
            </a:pPr>
            <a:r>
              <a:rPr lang="pt-BR" sz="2400"/>
              <a:t>A análise principal será feita com base nas </a:t>
            </a:r>
            <a:r>
              <a:rPr lang="pt-BR" sz="2400" b="1"/>
              <a:t>exportações de vinhos</a:t>
            </a:r>
            <a:r>
              <a:rPr lang="pt-BR" sz="2400"/>
              <a:t>. Além disso, também serão apresentados análises complementares a respeito de:</a:t>
            </a:r>
          </a:p>
          <a:p>
            <a:pPr lvl="1">
              <a:lnSpc>
                <a:spcPct val="115000"/>
              </a:lnSpc>
            </a:pPr>
            <a:r>
              <a:rPr lang="pt-BR"/>
              <a:t>Exportação de uvas;</a:t>
            </a:r>
          </a:p>
          <a:p>
            <a:pPr lvl="1">
              <a:lnSpc>
                <a:spcPct val="115000"/>
              </a:lnSpc>
            </a:pPr>
            <a:r>
              <a:rPr lang="pt-BR"/>
              <a:t>Exportação de suco de uvas;</a:t>
            </a:r>
          </a:p>
          <a:p>
            <a:pPr lvl="1">
              <a:lnSpc>
                <a:spcPct val="115000"/>
              </a:lnSpc>
            </a:pPr>
            <a:r>
              <a:rPr lang="pt-BR"/>
              <a:t>Exportação de espumantes;</a:t>
            </a:r>
          </a:p>
        </p:txBody>
      </p:sp>
      <p:sp>
        <p:nvSpPr>
          <p:cNvPr id="2" name="Título 1">
            <a:extLst>
              <a:ext uri="{FF2B5EF4-FFF2-40B4-BE49-F238E27FC236}">
                <a16:creationId xmlns:a16="http://schemas.microsoft.com/office/drawing/2014/main" id="{0DAD6D47-0232-B2A1-0258-BAC95815F30D}"/>
              </a:ext>
            </a:extLst>
          </p:cNvPr>
          <p:cNvSpPr>
            <a:spLocks noGrp="1"/>
          </p:cNvSpPr>
          <p:nvPr>
            <p:ph type="title"/>
          </p:nvPr>
        </p:nvSpPr>
        <p:spPr>
          <a:xfrm>
            <a:off x="6096000" y="762000"/>
            <a:ext cx="5334000" cy="1524000"/>
          </a:xfrm>
        </p:spPr>
        <p:txBody>
          <a:bodyPr>
            <a:normAutofit/>
          </a:bodyPr>
          <a:lstStyle/>
          <a:p>
            <a:r>
              <a:rPr lang="pt-BR" sz="3200"/>
              <a:t>Análise das exportações</a:t>
            </a:r>
          </a:p>
        </p:txBody>
      </p:sp>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a:xfrm>
            <a:off x="9906000" y="6356350"/>
            <a:ext cx="1524000" cy="365125"/>
          </a:xfrm>
        </p:spPr>
        <p:txBody>
          <a:bodyPr>
            <a:normAutofit/>
          </a:bodyPr>
          <a:lstStyle/>
          <a:p>
            <a:pPr>
              <a:spcAft>
                <a:spcPts val="600"/>
              </a:spcAft>
            </a:pPr>
            <a:fld id="{07CE569E-9B7C-4CB9-AB80-C0841F922CFF}" type="slidenum">
              <a:rPr lang="en-US">
                <a:solidFill>
                  <a:schemeClr val="tx1">
                    <a:alpha val="70000"/>
                  </a:schemeClr>
                </a:solidFill>
              </a:rPr>
              <a:pPr>
                <a:spcAft>
                  <a:spcPts val="600"/>
                </a:spcAft>
              </a:pPr>
              <a:t>4</a:t>
            </a:fld>
            <a:endParaRPr lang="pt-BR">
              <a:solidFill>
                <a:schemeClr val="tx1">
                  <a:alpha val="70000"/>
                </a:schemeClr>
              </a:solidFill>
            </a:endParaRPr>
          </a:p>
        </p:txBody>
      </p:sp>
    </p:spTree>
    <p:extLst>
      <p:ext uri="{BB962C8B-B14F-4D97-AF65-F5344CB8AC3E}">
        <p14:creationId xmlns:p14="http://schemas.microsoft.com/office/powerpoint/2010/main" val="2012909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Freeform: Shape 1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6" name="Freeform: Shape 1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7" name="Freeform: Shape 2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9" name="Rectangle 2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21" name="Picture 13" descr="Barris de vinho">
            <a:extLst>
              <a:ext uri="{FF2B5EF4-FFF2-40B4-BE49-F238E27FC236}">
                <a16:creationId xmlns:a16="http://schemas.microsoft.com/office/drawing/2014/main" id="{E895D6D1-EF58-F120-E874-BF1D0B29A8F5}"/>
              </a:ext>
            </a:extLst>
          </p:cNvPr>
          <p:cNvPicPr>
            <a:picLocks noChangeAspect="1"/>
          </p:cNvPicPr>
          <p:nvPr/>
        </p:nvPicPr>
        <p:blipFill rotWithShape="1">
          <a:blip r:embed="rId2"/>
          <a:srcRect l="8875" r="31878" b="-3"/>
          <a:stretch/>
        </p:blipFill>
        <p:spPr>
          <a:xfrm>
            <a:off x="20" y="10"/>
            <a:ext cx="6095980" cy="6857990"/>
          </a:xfrm>
          <a:custGeom>
            <a:avLst/>
            <a:gdLst/>
            <a:ahLst/>
            <a:cxnLst/>
            <a:rect l="l" t="t" r="r" b="b"/>
            <a:pathLst>
              <a:path w="6096000" h="6858000">
                <a:moveTo>
                  <a:pt x="0" y="0"/>
                </a:moveTo>
                <a:lnTo>
                  <a:pt x="2758239" y="0"/>
                </a:lnTo>
                <a:lnTo>
                  <a:pt x="2916747" y="218181"/>
                </a:lnTo>
                <a:cubicBezTo>
                  <a:pt x="3525935" y="1023180"/>
                  <a:pt x="4281133" y="1818277"/>
                  <a:pt x="4839749" y="2631787"/>
                </a:cubicBezTo>
                <a:cubicBezTo>
                  <a:pt x="5571203" y="3696928"/>
                  <a:pt x="6122704" y="4799581"/>
                  <a:pt x="6095001" y="5672947"/>
                </a:cubicBezTo>
                <a:cubicBezTo>
                  <a:pt x="6083564" y="6040467"/>
                  <a:pt x="5972980" y="6348559"/>
                  <a:pt x="5792922" y="6612444"/>
                </a:cubicBezTo>
                <a:cubicBezTo>
                  <a:pt x="5755410" y="6667420"/>
                  <a:pt x="5714882" y="6720477"/>
                  <a:pt x="5671607" y="6771753"/>
                </a:cubicBezTo>
                <a:lnTo>
                  <a:pt x="5591643" y="6858000"/>
                </a:lnTo>
                <a:lnTo>
                  <a:pt x="0" y="6858000"/>
                </a:lnTo>
                <a:close/>
              </a:path>
            </a:pathLst>
          </a:custGeom>
        </p:spPr>
      </p:pic>
      <p:sp>
        <p:nvSpPr>
          <p:cNvPr id="23" name="Freeform: Shape 25">
            <a:extLst>
              <a:ext uri="{FF2B5EF4-FFF2-40B4-BE49-F238E27FC236}">
                <a16:creationId xmlns:a16="http://schemas.microsoft.com/office/drawing/2014/main" id="{55F5D1E8-E605-4EFC-8912-6E191F84F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2400596"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ítulo 1">
            <a:extLst>
              <a:ext uri="{FF2B5EF4-FFF2-40B4-BE49-F238E27FC236}">
                <a16:creationId xmlns:a16="http://schemas.microsoft.com/office/drawing/2014/main" id="{0DAD6D47-0232-B2A1-0258-BAC95815F30D}"/>
              </a:ext>
            </a:extLst>
          </p:cNvPr>
          <p:cNvSpPr>
            <a:spLocks noGrp="1"/>
          </p:cNvSpPr>
          <p:nvPr>
            <p:ph type="title"/>
          </p:nvPr>
        </p:nvSpPr>
        <p:spPr>
          <a:xfrm>
            <a:off x="6096001" y="997185"/>
            <a:ext cx="5484518" cy="2286000"/>
          </a:xfrm>
        </p:spPr>
        <p:txBody>
          <a:bodyPr vert="horz" lIns="91440" tIns="45720" rIns="91440" bIns="45720" rtlCol="0" anchor="b">
            <a:normAutofit/>
          </a:bodyPr>
          <a:lstStyle/>
          <a:p>
            <a:r>
              <a:rPr lang="en-US" kern="1200">
                <a:solidFill>
                  <a:schemeClr val="tx1"/>
                </a:solidFill>
                <a:latin typeface="+mj-lt"/>
                <a:ea typeface="+mj-ea"/>
                <a:cs typeface="+mj-cs"/>
              </a:rPr>
              <a:t>Análise das exportações (vinhos)</a:t>
            </a:r>
          </a:p>
        </p:txBody>
      </p:sp>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a:xfrm>
            <a:off x="9906000" y="6356350"/>
            <a:ext cx="1524000" cy="365125"/>
          </a:xfrm>
        </p:spPr>
        <p:txBody>
          <a:bodyPr vert="horz" lIns="91440" tIns="45720" rIns="91440" bIns="45720" rtlCol="0" anchor="ctr">
            <a:normAutofit/>
          </a:bodyPr>
          <a:lstStyle/>
          <a:p>
            <a:pPr>
              <a:spcAft>
                <a:spcPts val="600"/>
              </a:spcAft>
            </a:pPr>
            <a:fld id="{07CE569E-9B7C-4CB9-AB80-C0841F922CFF}" type="slidenum">
              <a:rPr lang="en-US" dirty="0">
                <a:solidFill>
                  <a:schemeClr val="tx1">
                    <a:alpha val="70000"/>
                  </a:schemeClr>
                </a:solidFill>
              </a:rPr>
              <a:pPr>
                <a:spcAft>
                  <a:spcPts val="600"/>
                </a:spcAft>
              </a:pPr>
              <a:t>5</a:t>
            </a:fld>
            <a:endParaRPr lang="en-US">
              <a:solidFill>
                <a:schemeClr val="tx1">
                  <a:alpha val="70000"/>
                </a:schemeClr>
              </a:solidFill>
            </a:endParaRPr>
          </a:p>
        </p:txBody>
      </p:sp>
    </p:spTree>
    <p:extLst>
      <p:ext uri="{BB962C8B-B14F-4D97-AF65-F5344CB8AC3E}">
        <p14:creationId xmlns:p14="http://schemas.microsoft.com/office/powerpoint/2010/main" val="4224692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AD6D47-0232-B2A1-0258-BAC95815F30D}"/>
              </a:ext>
            </a:extLst>
          </p:cNvPr>
          <p:cNvSpPr>
            <a:spLocks noGrp="1"/>
          </p:cNvSpPr>
          <p:nvPr>
            <p:ph type="title"/>
          </p:nvPr>
        </p:nvSpPr>
        <p:spPr>
          <a:xfrm>
            <a:off x="865482" y="94074"/>
            <a:ext cx="10668000" cy="1524000"/>
          </a:xfrm>
        </p:spPr>
        <p:txBody>
          <a:bodyPr/>
          <a:lstStyle/>
          <a:p>
            <a:r>
              <a:rPr lang="pt-BR"/>
              <a:t>Análise das exportações (vinhos)</a:t>
            </a:r>
          </a:p>
        </p:txBody>
      </p:sp>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p:txBody>
          <a:bodyPr/>
          <a:lstStyle/>
          <a:p>
            <a:fld id="{07CE569E-9B7C-4CB9-AB80-C0841F922CFF}" type="slidenum">
              <a:rPr lang="en-US" smtClean="0"/>
              <a:t>6</a:t>
            </a:fld>
            <a:endParaRPr lang="pt-BR"/>
          </a:p>
        </p:txBody>
      </p:sp>
      <p:sp>
        <p:nvSpPr>
          <p:cNvPr id="5" name="CaixaDeTexto 4">
            <a:extLst>
              <a:ext uri="{FF2B5EF4-FFF2-40B4-BE49-F238E27FC236}">
                <a16:creationId xmlns:a16="http://schemas.microsoft.com/office/drawing/2014/main" id="{F05E55F7-C89E-6A27-B034-6B6C00841306}"/>
              </a:ext>
            </a:extLst>
          </p:cNvPr>
          <p:cNvSpPr txBox="1"/>
          <p:nvPr/>
        </p:nvSpPr>
        <p:spPr>
          <a:xfrm>
            <a:off x="8391407" y="1514592"/>
            <a:ext cx="3386666" cy="4862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t>TOP 15 maiores compradores de vinho (US$)</a:t>
            </a:r>
          </a:p>
          <a:p>
            <a:endParaRPr lang="pt-BR" b="1" dirty="0"/>
          </a:p>
          <a:p>
            <a:r>
              <a:rPr lang="pt-BR" sz="1600" dirty="0">
                <a:solidFill>
                  <a:srgbClr val="FFFFFF">
                    <a:alpha val="70000"/>
                  </a:srgbClr>
                </a:solidFill>
              </a:rPr>
              <a:t>No gráfico ao lado podemos observar que o maior exportador de nosso vinho nos últimos 15 anos foi o Paraguai. </a:t>
            </a:r>
          </a:p>
          <a:p>
            <a:endParaRPr lang="pt-BR" sz="1600" dirty="0">
              <a:solidFill>
                <a:srgbClr val="FFFFFF">
                  <a:alpha val="70000"/>
                </a:srgbClr>
              </a:solidFill>
            </a:endParaRPr>
          </a:p>
          <a:p>
            <a:r>
              <a:rPr lang="pt-BR" sz="1600" dirty="0">
                <a:solidFill>
                  <a:srgbClr val="FFFFFF">
                    <a:alpha val="70000"/>
                  </a:srgbClr>
                </a:solidFill>
              </a:rPr>
              <a:t>Além disso, a Rússia também é um grande parceiro, seguido pelos EUA.</a:t>
            </a:r>
          </a:p>
          <a:p>
            <a:endParaRPr lang="pt-BR" sz="1600" dirty="0">
              <a:solidFill>
                <a:srgbClr val="FFFFFF">
                  <a:alpha val="70000"/>
                </a:srgbClr>
              </a:solidFill>
            </a:endParaRPr>
          </a:p>
          <a:p>
            <a:r>
              <a:rPr lang="pt-BR" sz="1600" dirty="0">
                <a:solidFill>
                  <a:srgbClr val="FFFFFF">
                    <a:alpha val="70000"/>
                  </a:srgbClr>
                </a:solidFill>
              </a:rPr>
              <a:t>A análise ao lado considera o valor monetário (em US$) das exportações.</a:t>
            </a:r>
          </a:p>
          <a:p>
            <a:endParaRPr lang="pt-BR" sz="1600" dirty="0">
              <a:solidFill>
                <a:srgbClr val="FFFFFF">
                  <a:alpha val="70000"/>
                </a:srgbClr>
              </a:solidFill>
            </a:endParaRPr>
          </a:p>
          <a:p>
            <a:r>
              <a:rPr lang="pt-BR" sz="1600" dirty="0">
                <a:solidFill>
                  <a:srgbClr val="FFFFFF">
                    <a:alpha val="70000"/>
                  </a:srgbClr>
                </a:solidFill>
              </a:rPr>
              <a:t>O </a:t>
            </a:r>
            <a:r>
              <a:rPr lang="pt-BR" sz="1600" b="1" dirty="0">
                <a:solidFill>
                  <a:srgbClr val="FFFFFF">
                    <a:alpha val="70000"/>
                  </a:srgbClr>
                </a:solidFill>
              </a:rPr>
              <a:t>Paraguai e a Rússia</a:t>
            </a:r>
            <a:r>
              <a:rPr lang="pt-BR" sz="1600" dirty="0">
                <a:solidFill>
                  <a:srgbClr val="FFFFFF">
                    <a:alpha val="70000"/>
                  </a:srgbClr>
                </a:solidFill>
              </a:rPr>
              <a:t> estão bem acima da mediana geral do TOP 15.</a:t>
            </a:r>
          </a:p>
        </p:txBody>
      </p:sp>
      <p:pic>
        <p:nvPicPr>
          <p:cNvPr id="13" name="Espaço Reservado para Conteúdo 12" descr="Gráfico, Gráfico de barras&#10;&#10;Descrição gerada automaticamente">
            <a:extLst>
              <a:ext uri="{FF2B5EF4-FFF2-40B4-BE49-F238E27FC236}">
                <a16:creationId xmlns:a16="http://schemas.microsoft.com/office/drawing/2014/main" id="{024F7F0A-04C1-3FE6-1767-907313BFECBF}"/>
              </a:ext>
            </a:extLst>
          </p:cNvPr>
          <p:cNvPicPr>
            <a:picLocks noGrp="1" noChangeAspect="1"/>
          </p:cNvPicPr>
          <p:nvPr>
            <p:ph idx="1"/>
          </p:nvPr>
        </p:nvPicPr>
        <p:blipFill>
          <a:blip r:embed="rId2"/>
          <a:stretch>
            <a:fillRect/>
          </a:stretch>
        </p:blipFill>
        <p:spPr>
          <a:xfrm>
            <a:off x="178741" y="1514520"/>
            <a:ext cx="8015109" cy="5201118"/>
          </a:xfrm>
        </p:spPr>
      </p:pic>
    </p:spTree>
    <p:extLst>
      <p:ext uri="{BB962C8B-B14F-4D97-AF65-F5344CB8AC3E}">
        <p14:creationId xmlns:p14="http://schemas.microsoft.com/office/powerpoint/2010/main" val="1056269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p:txBody>
          <a:bodyPr/>
          <a:lstStyle/>
          <a:p>
            <a:fld id="{07CE569E-9B7C-4CB9-AB80-C0841F922CFF}" type="slidenum">
              <a:rPr lang="en-US" smtClean="0"/>
              <a:t>7</a:t>
            </a:fld>
            <a:endParaRPr lang="pt-BR"/>
          </a:p>
        </p:txBody>
      </p:sp>
      <p:pic>
        <p:nvPicPr>
          <p:cNvPr id="11" name="Espaço Reservado para Conteúdo 10" descr="Gráfico, Gráfico de barras&#10;&#10;Descrição gerada automaticamente">
            <a:extLst>
              <a:ext uri="{FF2B5EF4-FFF2-40B4-BE49-F238E27FC236}">
                <a16:creationId xmlns:a16="http://schemas.microsoft.com/office/drawing/2014/main" id="{760BC27C-A0B0-853B-36D5-59D0C1862BAC}"/>
              </a:ext>
            </a:extLst>
          </p:cNvPr>
          <p:cNvPicPr>
            <a:picLocks noGrp="1" noChangeAspect="1"/>
          </p:cNvPicPr>
          <p:nvPr>
            <p:ph idx="1"/>
          </p:nvPr>
        </p:nvPicPr>
        <p:blipFill>
          <a:blip r:embed="rId2"/>
          <a:stretch>
            <a:fillRect/>
          </a:stretch>
        </p:blipFill>
        <p:spPr>
          <a:xfrm>
            <a:off x="188148" y="1486296"/>
            <a:ext cx="8005703" cy="5182303"/>
          </a:xfrm>
        </p:spPr>
      </p:pic>
      <p:sp>
        <p:nvSpPr>
          <p:cNvPr id="8" name="Título 1">
            <a:extLst>
              <a:ext uri="{FF2B5EF4-FFF2-40B4-BE49-F238E27FC236}">
                <a16:creationId xmlns:a16="http://schemas.microsoft.com/office/drawing/2014/main" id="{3C7BA71B-2AF8-8485-BE86-8ACD70BB78A4}"/>
              </a:ext>
            </a:extLst>
          </p:cNvPr>
          <p:cNvSpPr>
            <a:spLocks noGrp="1"/>
          </p:cNvSpPr>
          <p:nvPr>
            <p:ph type="title"/>
          </p:nvPr>
        </p:nvSpPr>
        <p:spPr>
          <a:xfrm>
            <a:off x="865482" y="94074"/>
            <a:ext cx="10668000" cy="1524000"/>
          </a:xfrm>
        </p:spPr>
        <p:txBody>
          <a:bodyPr/>
          <a:lstStyle/>
          <a:p>
            <a:r>
              <a:rPr lang="pt-BR"/>
              <a:t>Análise das exportações (vinhos)</a:t>
            </a:r>
          </a:p>
        </p:txBody>
      </p:sp>
      <p:sp>
        <p:nvSpPr>
          <p:cNvPr id="13" name="CaixaDeTexto 12">
            <a:extLst>
              <a:ext uri="{FF2B5EF4-FFF2-40B4-BE49-F238E27FC236}">
                <a16:creationId xmlns:a16="http://schemas.microsoft.com/office/drawing/2014/main" id="{06E0BFA4-4481-4287-66C6-5A14692C77A0}"/>
              </a:ext>
            </a:extLst>
          </p:cNvPr>
          <p:cNvSpPr txBox="1"/>
          <p:nvPr/>
        </p:nvSpPr>
        <p:spPr>
          <a:xfrm>
            <a:off x="8391407" y="1514592"/>
            <a:ext cx="338666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t>TOP 15 maiores compradores de vinho (litros)</a:t>
            </a:r>
          </a:p>
          <a:p>
            <a:endParaRPr lang="pt-BR" b="1" dirty="0"/>
          </a:p>
          <a:p>
            <a:r>
              <a:rPr lang="pt-BR" sz="1600" dirty="0">
                <a:solidFill>
                  <a:srgbClr val="FFFFFF">
                    <a:alpha val="70000"/>
                  </a:srgbClr>
                </a:solidFill>
              </a:rPr>
              <a:t>O gráfico ao lado representa a mesma análise do gráfico anterior, entretanto, agora considerando a quantidade de litros exportado.</a:t>
            </a:r>
          </a:p>
          <a:p>
            <a:endParaRPr lang="pt-BR" sz="1600" dirty="0">
              <a:solidFill>
                <a:srgbClr val="FFFFFF">
                  <a:alpha val="70000"/>
                </a:srgbClr>
              </a:solidFill>
            </a:endParaRPr>
          </a:p>
          <a:p>
            <a:r>
              <a:rPr lang="pt-BR" sz="1600" dirty="0">
                <a:solidFill>
                  <a:srgbClr val="FFFFFF">
                    <a:alpha val="70000"/>
                  </a:srgbClr>
                </a:solidFill>
              </a:rPr>
              <a:t>Como esperado, o </a:t>
            </a:r>
            <a:r>
              <a:rPr lang="pt-BR" sz="1600" b="1" dirty="0">
                <a:solidFill>
                  <a:srgbClr val="FFFFFF">
                    <a:alpha val="70000"/>
                  </a:srgbClr>
                </a:solidFill>
              </a:rPr>
              <a:t>Paraguai </a:t>
            </a:r>
            <a:r>
              <a:rPr lang="pt-BR" sz="1600" dirty="0">
                <a:solidFill>
                  <a:srgbClr val="FFFFFF">
                    <a:alpha val="70000"/>
                  </a:srgbClr>
                </a:solidFill>
              </a:rPr>
              <a:t>se mostrou o maior exportador de vinho, seguido pela Rússia.</a:t>
            </a:r>
          </a:p>
          <a:p>
            <a:endParaRPr lang="pt-BR" sz="1600" dirty="0"/>
          </a:p>
        </p:txBody>
      </p:sp>
    </p:spTree>
    <p:extLst>
      <p:ext uri="{BB962C8B-B14F-4D97-AF65-F5344CB8AC3E}">
        <p14:creationId xmlns:p14="http://schemas.microsoft.com/office/powerpoint/2010/main" val="125588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p:txBody>
          <a:bodyPr/>
          <a:lstStyle/>
          <a:p>
            <a:fld id="{07CE569E-9B7C-4CB9-AB80-C0841F922CFF}" type="slidenum">
              <a:rPr lang="en-US" smtClean="0"/>
              <a:t>8</a:t>
            </a:fld>
            <a:endParaRPr lang="pt-BR"/>
          </a:p>
        </p:txBody>
      </p:sp>
      <p:sp>
        <p:nvSpPr>
          <p:cNvPr id="8" name="Título 1">
            <a:extLst>
              <a:ext uri="{FF2B5EF4-FFF2-40B4-BE49-F238E27FC236}">
                <a16:creationId xmlns:a16="http://schemas.microsoft.com/office/drawing/2014/main" id="{38E96DD2-71CD-FF3A-F7E9-06562F577B76}"/>
              </a:ext>
            </a:extLst>
          </p:cNvPr>
          <p:cNvSpPr>
            <a:spLocks noGrp="1"/>
          </p:cNvSpPr>
          <p:nvPr>
            <p:ph type="title"/>
          </p:nvPr>
        </p:nvSpPr>
        <p:spPr>
          <a:xfrm>
            <a:off x="865482" y="94074"/>
            <a:ext cx="10668000" cy="1524000"/>
          </a:xfrm>
        </p:spPr>
        <p:txBody>
          <a:bodyPr/>
          <a:lstStyle/>
          <a:p>
            <a:r>
              <a:rPr lang="pt-BR"/>
              <a:t>Análise das exportações (vinhos)</a:t>
            </a:r>
          </a:p>
        </p:txBody>
      </p:sp>
      <p:sp>
        <p:nvSpPr>
          <p:cNvPr id="13" name="CaixaDeTexto 12">
            <a:extLst>
              <a:ext uri="{FF2B5EF4-FFF2-40B4-BE49-F238E27FC236}">
                <a16:creationId xmlns:a16="http://schemas.microsoft.com/office/drawing/2014/main" id="{C8ADA123-74A5-C3A8-CD84-49BC0A1A8679}"/>
              </a:ext>
            </a:extLst>
          </p:cNvPr>
          <p:cNvSpPr txBox="1"/>
          <p:nvPr/>
        </p:nvSpPr>
        <p:spPr>
          <a:xfrm>
            <a:off x="8485481" y="1571036"/>
            <a:ext cx="3386666"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t>TOP 5 maiores compradores de vinho (US$) últimos 15 anos</a:t>
            </a:r>
          </a:p>
          <a:p>
            <a:endParaRPr lang="pt-BR" b="1" dirty="0"/>
          </a:p>
          <a:p>
            <a:r>
              <a:rPr lang="pt-BR" sz="1600" dirty="0">
                <a:solidFill>
                  <a:srgbClr val="FFFFFF">
                    <a:alpha val="70000"/>
                  </a:srgbClr>
                </a:solidFill>
              </a:rPr>
              <a:t>O gráfico ao lado mostra a evolução de gastos (em US$) dos maiores exportadores de vinho.</a:t>
            </a:r>
          </a:p>
          <a:p>
            <a:endParaRPr lang="pt-BR" sz="1600" dirty="0">
              <a:solidFill>
                <a:srgbClr val="FFFFFF">
                  <a:alpha val="70000"/>
                </a:srgbClr>
              </a:solidFill>
            </a:endParaRPr>
          </a:p>
          <a:p>
            <a:r>
              <a:rPr lang="pt-BR" sz="1600" dirty="0">
                <a:solidFill>
                  <a:srgbClr val="FFFFFF">
                    <a:alpha val="70000"/>
                  </a:srgbClr>
                </a:solidFill>
              </a:rPr>
              <a:t>Podemos observar que a Rússia teve um pico de exportação em 2013, mas desde então, cessou completamente as exportações.</a:t>
            </a:r>
          </a:p>
          <a:p>
            <a:endParaRPr lang="pt-BR" sz="1600" dirty="0">
              <a:solidFill>
                <a:srgbClr val="FFFFFF">
                  <a:alpha val="70000"/>
                </a:srgbClr>
              </a:solidFill>
            </a:endParaRPr>
          </a:p>
          <a:p>
            <a:r>
              <a:rPr lang="pt-BR" sz="1600" dirty="0">
                <a:solidFill>
                  <a:srgbClr val="FFFFFF">
                    <a:alpha val="70000"/>
                  </a:srgbClr>
                </a:solidFill>
              </a:rPr>
              <a:t>O </a:t>
            </a:r>
            <a:r>
              <a:rPr lang="pt-BR" sz="1600" b="1" dirty="0">
                <a:solidFill>
                  <a:srgbClr val="FFFFFF">
                    <a:alpha val="70000"/>
                  </a:srgbClr>
                </a:solidFill>
              </a:rPr>
              <a:t>Paraguai </a:t>
            </a:r>
            <a:r>
              <a:rPr lang="pt-BR" sz="1600" dirty="0">
                <a:solidFill>
                  <a:srgbClr val="FFFFFF">
                    <a:alpha val="70000"/>
                  </a:srgbClr>
                </a:solidFill>
              </a:rPr>
              <a:t>em contrapartida, se tornou nosso </a:t>
            </a:r>
            <a:r>
              <a:rPr lang="pt-BR" sz="1600" b="1" dirty="0">
                <a:solidFill>
                  <a:srgbClr val="FFFFFF">
                    <a:alpha val="70000"/>
                  </a:srgbClr>
                </a:solidFill>
              </a:rPr>
              <a:t>maior parceiro comercial</a:t>
            </a:r>
            <a:r>
              <a:rPr lang="pt-BR" sz="1600" dirty="0">
                <a:solidFill>
                  <a:srgbClr val="FFFFFF">
                    <a:alpha val="70000"/>
                  </a:srgbClr>
                </a:solidFill>
              </a:rPr>
              <a:t>, a partir de 2015.</a:t>
            </a:r>
          </a:p>
          <a:p>
            <a:endParaRPr lang="pt-BR" dirty="0"/>
          </a:p>
          <a:p>
            <a:endParaRPr lang="pt-BR" dirty="0"/>
          </a:p>
        </p:txBody>
      </p:sp>
      <p:pic>
        <p:nvPicPr>
          <p:cNvPr id="19" name="Espaço Reservado para Conteúdo 18" descr="Gráfico, Gráfico de linhas">
            <a:extLst>
              <a:ext uri="{FF2B5EF4-FFF2-40B4-BE49-F238E27FC236}">
                <a16:creationId xmlns:a16="http://schemas.microsoft.com/office/drawing/2014/main" id="{95991FD7-8C48-8EC3-553C-911EFA38845B}"/>
              </a:ext>
            </a:extLst>
          </p:cNvPr>
          <p:cNvPicPr>
            <a:picLocks noGrp="1" noChangeAspect="1"/>
          </p:cNvPicPr>
          <p:nvPr>
            <p:ph idx="1"/>
          </p:nvPr>
        </p:nvPicPr>
        <p:blipFill>
          <a:blip r:embed="rId2"/>
          <a:stretch>
            <a:fillRect/>
          </a:stretch>
        </p:blipFill>
        <p:spPr>
          <a:xfrm>
            <a:off x="84666" y="1489793"/>
            <a:ext cx="8297333" cy="4799016"/>
          </a:xfrm>
        </p:spPr>
      </p:pic>
    </p:spTree>
    <p:extLst>
      <p:ext uri="{BB962C8B-B14F-4D97-AF65-F5344CB8AC3E}">
        <p14:creationId xmlns:p14="http://schemas.microsoft.com/office/powerpoint/2010/main" val="1773626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3DC1587A-2AB3-BB46-B331-4EA20BE952CA}"/>
              </a:ext>
            </a:extLst>
          </p:cNvPr>
          <p:cNvSpPr>
            <a:spLocks noGrp="1"/>
          </p:cNvSpPr>
          <p:nvPr>
            <p:ph type="sldNum" sz="quarter" idx="12"/>
          </p:nvPr>
        </p:nvSpPr>
        <p:spPr/>
        <p:txBody>
          <a:bodyPr/>
          <a:lstStyle/>
          <a:p>
            <a:fld id="{07CE569E-9B7C-4CB9-AB80-C0841F922CFF}" type="slidenum">
              <a:rPr lang="en-US" smtClean="0"/>
              <a:t>9</a:t>
            </a:fld>
            <a:endParaRPr lang="pt-BR"/>
          </a:p>
        </p:txBody>
      </p:sp>
      <p:sp>
        <p:nvSpPr>
          <p:cNvPr id="8" name="Título 1">
            <a:extLst>
              <a:ext uri="{FF2B5EF4-FFF2-40B4-BE49-F238E27FC236}">
                <a16:creationId xmlns:a16="http://schemas.microsoft.com/office/drawing/2014/main" id="{38E96DD2-71CD-FF3A-F7E9-06562F577B76}"/>
              </a:ext>
            </a:extLst>
          </p:cNvPr>
          <p:cNvSpPr>
            <a:spLocks noGrp="1"/>
          </p:cNvSpPr>
          <p:nvPr>
            <p:ph type="title"/>
          </p:nvPr>
        </p:nvSpPr>
        <p:spPr>
          <a:xfrm>
            <a:off x="865482" y="94074"/>
            <a:ext cx="10668000" cy="1524000"/>
          </a:xfrm>
        </p:spPr>
        <p:txBody>
          <a:bodyPr/>
          <a:lstStyle/>
          <a:p>
            <a:r>
              <a:rPr lang="pt-BR"/>
              <a:t>Análise das exportações (vinhos)</a:t>
            </a:r>
          </a:p>
        </p:txBody>
      </p:sp>
      <p:sp>
        <p:nvSpPr>
          <p:cNvPr id="13" name="CaixaDeTexto 12">
            <a:extLst>
              <a:ext uri="{FF2B5EF4-FFF2-40B4-BE49-F238E27FC236}">
                <a16:creationId xmlns:a16="http://schemas.microsoft.com/office/drawing/2014/main" id="{C8ADA123-74A5-C3A8-CD84-49BC0A1A8679}"/>
              </a:ext>
            </a:extLst>
          </p:cNvPr>
          <p:cNvSpPr txBox="1"/>
          <p:nvPr/>
        </p:nvSpPr>
        <p:spPr>
          <a:xfrm>
            <a:off x="8485481" y="1571036"/>
            <a:ext cx="3386666"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t>TOP 5 maiores compradores de vinho (em litros) últimos 15 anos</a:t>
            </a:r>
          </a:p>
          <a:p>
            <a:endParaRPr lang="pt-BR" b="1" dirty="0"/>
          </a:p>
          <a:p>
            <a:r>
              <a:rPr lang="pt-BR" sz="1600" dirty="0">
                <a:solidFill>
                  <a:srgbClr val="FFFFFF">
                    <a:alpha val="70000"/>
                  </a:srgbClr>
                </a:solidFill>
              </a:rPr>
              <a:t>O gráfico ao lado mostra a evolução da exportação (em litros) dos maiores compradores.</a:t>
            </a:r>
          </a:p>
          <a:p>
            <a:endParaRPr lang="pt-BR" sz="1600" dirty="0">
              <a:solidFill>
                <a:srgbClr val="FFFFFF">
                  <a:alpha val="70000"/>
                </a:srgbClr>
              </a:solidFill>
            </a:endParaRPr>
          </a:p>
          <a:p>
            <a:r>
              <a:rPr lang="pt-BR" sz="1600" dirty="0">
                <a:solidFill>
                  <a:srgbClr val="FFFFFF">
                    <a:alpha val="70000"/>
                  </a:srgbClr>
                </a:solidFill>
              </a:rPr>
              <a:t>Da mesma forma que no outro gráfico, temos a </a:t>
            </a:r>
            <a:r>
              <a:rPr lang="pt-BR" sz="1600" b="1" dirty="0">
                <a:solidFill>
                  <a:srgbClr val="FFFFFF">
                    <a:alpha val="70000"/>
                  </a:srgbClr>
                </a:solidFill>
              </a:rPr>
              <a:t>queda da Rússia</a:t>
            </a:r>
            <a:r>
              <a:rPr lang="pt-BR" sz="1600" dirty="0">
                <a:solidFill>
                  <a:srgbClr val="FFFFFF">
                    <a:alpha val="70000"/>
                  </a:srgbClr>
                </a:solidFill>
              </a:rPr>
              <a:t> e a </a:t>
            </a:r>
            <a:r>
              <a:rPr lang="pt-BR" sz="1600" b="1" dirty="0">
                <a:solidFill>
                  <a:srgbClr val="FFFFFF">
                    <a:alpha val="70000"/>
                  </a:srgbClr>
                </a:solidFill>
              </a:rPr>
              <a:t>ascensão do Paraguai</a:t>
            </a:r>
            <a:r>
              <a:rPr lang="pt-BR" sz="1600" dirty="0">
                <a:solidFill>
                  <a:srgbClr val="FFFFFF">
                    <a:alpha val="70000"/>
                  </a:srgbClr>
                </a:solidFill>
              </a:rPr>
              <a:t> como maior parceiro comercial.</a:t>
            </a:r>
          </a:p>
          <a:p>
            <a:endParaRPr lang="pt-BR" sz="1600" dirty="0">
              <a:solidFill>
                <a:srgbClr val="FFFFFF">
                  <a:alpha val="70000"/>
                </a:srgbClr>
              </a:solidFill>
            </a:endParaRPr>
          </a:p>
          <a:p>
            <a:r>
              <a:rPr lang="pt-BR" sz="1600" dirty="0">
                <a:solidFill>
                  <a:srgbClr val="FFFFFF">
                    <a:alpha val="70000"/>
                  </a:srgbClr>
                </a:solidFill>
              </a:rPr>
              <a:t>Além disso, ambos os "</a:t>
            </a:r>
            <a:r>
              <a:rPr lang="pt-BR" sz="1600" err="1">
                <a:solidFill>
                  <a:srgbClr val="FFFFFF">
                    <a:alpha val="70000"/>
                  </a:srgbClr>
                </a:solidFill>
              </a:rPr>
              <a:t>spikes</a:t>
            </a:r>
            <a:r>
              <a:rPr lang="pt-BR" sz="1600" dirty="0">
                <a:solidFill>
                  <a:srgbClr val="FFFFFF">
                    <a:alpha val="70000"/>
                  </a:srgbClr>
                </a:solidFill>
              </a:rPr>
              <a:t>" da Rússia (o primeiro em 2009 e o segundo em 2013) demonstram cenários diferentes entre si.</a:t>
            </a:r>
          </a:p>
          <a:p>
            <a:endParaRPr lang="pt-BR" dirty="0"/>
          </a:p>
        </p:txBody>
      </p:sp>
      <p:pic>
        <p:nvPicPr>
          <p:cNvPr id="5" name="Espaço Reservado para Conteúdo 4" descr="Gráfico, Gráfico de linhas&#10;&#10;Descrição gerada automaticamente">
            <a:extLst>
              <a:ext uri="{FF2B5EF4-FFF2-40B4-BE49-F238E27FC236}">
                <a16:creationId xmlns:a16="http://schemas.microsoft.com/office/drawing/2014/main" id="{A4ABCE8E-2221-2DD2-96A7-78E4DDDD1188}"/>
              </a:ext>
            </a:extLst>
          </p:cNvPr>
          <p:cNvPicPr>
            <a:picLocks noGrp="1" noChangeAspect="1"/>
          </p:cNvPicPr>
          <p:nvPr>
            <p:ph idx="1"/>
          </p:nvPr>
        </p:nvPicPr>
        <p:blipFill>
          <a:blip r:embed="rId2"/>
          <a:stretch>
            <a:fillRect/>
          </a:stretch>
        </p:blipFill>
        <p:spPr>
          <a:xfrm>
            <a:off x="178740" y="1569675"/>
            <a:ext cx="8222073" cy="4968511"/>
          </a:xfrm>
        </p:spPr>
      </p:pic>
    </p:spTree>
    <p:extLst>
      <p:ext uri="{BB962C8B-B14F-4D97-AF65-F5344CB8AC3E}">
        <p14:creationId xmlns:p14="http://schemas.microsoft.com/office/powerpoint/2010/main" val="990112897"/>
      </p:ext>
    </p:extLst>
  </p:cSld>
  <p:clrMapOvr>
    <a:masterClrMapping/>
  </p:clrMapOvr>
</p:sld>
</file>

<file path=ppt/theme/theme1.xml><?xml version="1.0" encoding="utf-8"?>
<a:theme xmlns:a="http://schemas.openxmlformats.org/drawingml/2006/main" name="PebbleVTI">
  <a:themeElements>
    <a:clrScheme name="AnalogousFromLightSeedLeftStep">
      <a:dk1>
        <a:srgbClr val="000000"/>
      </a:dk1>
      <a:lt1>
        <a:srgbClr val="FFFFFF"/>
      </a:lt1>
      <a:dk2>
        <a:srgbClr val="3D2441"/>
      </a:dk2>
      <a:lt2>
        <a:srgbClr val="E2E5E8"/>
      </a:lt2>
      <a:accent1>
        <a:srgbClr val="C39B6E"/>
      </a:accent1>
      <a:accent2>
        <a:srgbClr val="C57D73"/>
      </a:accent2>
      <a:accent3>
        <a:srgbClr val="D08DA1"/>
      </a:accent3>
      <a:accent4>
        <a:srgbClr val="C573AE"/>
      </a:accent4>
      <a:accent5>
        <a:srgbClr val="C68DD0"/>
      </a:accent5>
      <a:accent6>
        <a:srgbClr val="9873C5"/>
      </a:accent6>
      <a:hlink>
        <a:srgbClr val="6183AA"/>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31</Slides>
  <Notes>0</Notes>
  <HiddenSlides>0</HiddenSlides>
  <ScaleCrop>false</ScaleCrop>
  <HeadingPairs>
    <vt:vector size="4" baseType="variant">
      <vt:variant>
        <vt:lpstr>Tema</vt:lpstr>
      </vt:variant>
      <vt:variant>
        <vt:i4>1</vt:i4>
      </vt:variant>
      <vt:variant>
        <vt:lpstr>Títulos de slides</vt:lpstr>
      </vt:variant>
      <vt:variant>
        <vt:i4>31</vt:i4>
      </vt:variant>
    </vt:vector>
  </HeadingPairs>
  <TitlesOfParts>
    <vt:vector size="32" baseType="lpstr">
      <vt:lpstr>PebbleVTI</vt:lpstr>
      <vt:lpstr>Análise de exportação de vinho e oportunidades para expansão comercial</vt:lpstr>
      <vt:lpstr>Índice</vt:lpstr>
      <vt:lpstr>Introdução</vt:lpstr>
      <vt:lpstr>Análise das exportações</vt:lpstr>
      <vt:lpstr>Análise das exportações (vinhos)</vt:lpstr>
      <vt:lpstr>Análise das exportações (vinhos)</vt:lpstr>
      <vt:lpstr>Análise das exportações (vinhos)</vt:lpstr>
      <vt:lpstr>Análise das exportações (vinhos)</vt:lpstr>
      <vt:lpstr>Análise das exportações (vinhos)</vt:lpstr>
      <vt:lpstr>Análise das exportações (vinhos)</vt:lpstr>
      <vt:lpstr>Análise das exportações (vinhos)</vt:lpstr>
      <vt:lpstr>Análise das exportações (vinhos)</vt:lpstr>
      <vt:lpstr>Análise das exportações (vinhos)</vt:lpstr>
      <vt:lpstr>Análise das exportações (vinhos)</vt:lpstr>
      <vt:lpstr>Análise das exportações (vinhos)</vt:lpstr>
      <vt:lpstr>Análise das exportações (vinhos)</vt:lpstr>
      <vt:lpstr>Apresentação do PowerPoint</vt:lpstr>
      <vt:lpstr>Análise das exportações (uvas)</vt:lpstr>
      <vt:lpstr>Análise das exportações (uvas)</vt:lpstr>
      <vt:lpstr>Análise das exportações (uvas)</vt:lpstr>
      <vt:lpstr>Análise das exportações (suco de uva)</vt:lpstr>
      <vt:lpstr>Análise das exportações (suco)</vt:lpstr>
      <vt:lpstr>Análise das exportações (suco)</vt:lpstr>
      <vt:lpstr>Análise das exportações (suco)</vt:lpstr>
      <vt:lpstr>Análise das exportações (espumante)</vt:lpstr>
      <vt:lpstr>Análise das exportações (espumantes)</vt:lpstr>
      <vt:lpstr>Análise das exportações (espumantes)</vt:lpstr>
      <vt:lpstr>Análise das exportações (espumantes)</vt:lpstr>
      <vt:lpstr>Apresentação do PowerPoint</vt:lpstr>
      <vt:lpstr>Conclusão</vt:lpstr>
      <vt:lpstr>Referências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revision>1211</cp:revision>
  <dcterms:created xsi:type="dcterms:W3CDTF">2023-10-02T05:17:49Z</dcterms:created>
  <dcterms:modified xsi:type="dcterms:W3CDTF">2023-10-21T04:16:34Z</dcterms:modified>
</cp:coreProperties>
</file>